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318" r:id="rId2"/>
    <p:sldId id="363" r:id="rId3"/>
    <p:sldId id="384" r:id="rId4"/>
    <p:sldId id="364" r:id="rId5"/>
    <p:sldId id="322" r:id="rId6"/>
    <p:sldId id="323" r:id="rId7"/>
    <p:sldId id="324" r:id="rId8"/>
    <p:sldId id="325" r:id="rId9"/>
    <p:sldId id="326" r:id="rId10"/>
    <p:sldId id="327" r:id="rId11"/>
    <p:sldId id="372" r:id="rId12"/>
    <p:sldId id="389" r:id="rId13"/>
    <p:sldId id="373" r:id="rId14"/>
    <p:sldId id="374" r:id="rId15"/>
    <p:sldId id="425" r:id="rId16"/>
    <p:sldId id="415" r:id="rId17"/>
    <p:sldId id="417" r:id="rId18"/>
    <p:sldId id="375" r:id="rId19"/>
    <p:sldId id="418" r:id="rId20"/>
    <p:sldId id="419" r:id="rId21"/>
    <p:sldId id="420" r:id="rId22"/>
    <p:sldId id="378" r:id="rId23"/>
    <p:sldId id="379" r:id="rId24"/>
    <p:sldId id="376" r:id="rId25"/>
    <p:sldId id="335" r:id="rId26"/>
    <p:sldId id="403" r:id="rId27"/>
    <p:sldId id="337" r:id="rId28"/>
    <p:sldId id="407" r:id="rId29"/>
    <p:sldId id="338" r:id="rId30"/>
    <p:sldId id="406" r:id="rId31"/>
    <p:sldId id="404" r:id="rId32"/>
    <p:sldId id="421" r:id="rId33"/>
    <p:sldId id="408" r:id="rId34"/>
    <p:sldId id="422" r:id="rId35"/>
    <p:sldId id="344" r:id="rId36"/>
    <p:sldId id="345" r:id="rId37"/>
    <p:sldId id="346" r:id="rId38"/>
    <p:sldId id="348" r:id="rId39"/>
    <p:sldId id="352" r:id="rId40"/>
    <p:sldId id="354" r:id="rId41"/>
    <p:sldId id="355" r:id="rId42"/>
    <p:sldId id="356" r:id="rId43"/>
    <p:sldId id="357" r:id="rId44"/>
    <p:sldId id="361" r:id="rId45"/>
    <p:sldId id="362" r:id="rId46"/>
    <p:sldId id="359" r:id="rId47"/>
    <p:sldId id="265" r:id="rId48"/>
    <p:sldId id="266" r:id="rId49"/>
    <p:sldId id="268" r:id="rId50"/>
    <p:sldId id="423" r:id="rId51"/>
    <p:sldId id="424" r:id="rId52"/>
    <p:sldId id="360" r:id="rId53"/>
    <p:sldId id="426" r:id="rId54"/>
    <p:sldId id="383" r:id="rId55"/>
  </p:sldIdLst>
  <p:sldSz cx="9144000" cy="6858000" type="screen4x3"/>
  <p:notesSz cx="6805613" cy="9939338"/>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10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54" autoAdjust="0"/>
    <p:restoredTop sz="94660"/>
  </p:normalViewPr>
  <p:slideViewPr>
    <p:cSldViewPr>
      <p:cViewPr>
        <p:scale>
          <a:sx n="47" d="100"/>
          <a:sy n="47" d="100"/>
        </p:scale>
        <p:origin x="-1998" y="-516"/>
      </p:cViewPr>
      <p:guideLst>
        <p:guide orient="horz" pos="144"/>
        <p:guide orient="horz" pos="2112"/>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77.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77.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74DE77-0818-40BB-B4A0-9B01039A3CB4}" type="doc">
      <dgm:prSet loTypeId="urn:microsoft.com/office/officeart/2005/8/layout/bList2#1" loCatId="list" qsTypeId="urn:microsoft.com/office/officeart/2005/8/quickstyle/3d2" qsCatId="3D" csTypeId="urn:microsoft.com/office/officeart/2005/8/colors/colorful4" csCatId="colorful" phldr="1"/>
      <dgm:spPr/>
      <dgm:t>
        <a:bodyPr/>
        <a:lstStyle/>
        <a:p>
          <a:endParaRPr lang="en-US"/>
        </a:p>
      </dgm:t>
    </dgm:pt>
    <dgm:pt modelId="{9CDB91B6-E2BF-44C4-8D39-ABA9F0D97929}">
      <dgm:prSet custT="1"/>
      <dgm:spPr/>
      <dgm:t>
        <a:bodyPr/>
        <a:lstStyle/>
        <a:p>
          <a:pPr marL="225425" indent="-225425" algn="ctr" rtl="0">
            <a:tabLst>
              <a:tab pos="225425" algn="l"/>
            </a:tabLst>
          </a:pPr>
          <a:r>
            <a:rPr lang="en-US" sz="1600" b="1" dirty="0" smtClean="0">
              <a:latin typeface="Arial Narrow" pitchFamily="34" charset="0"/>
            </a:rPr>
            <a:t>1. 	KEJUJURAN </a:t>
          </a:r>
          <a:endParaRPr lang="en-US" sz="1600" b="1" i="0" baseline="0" dirty="0">
            <a:latin typeface="Arial Narrow" pitchFamily="34" charset="0"/>
          </a:endParaRPr>
        </a:p>
      </dgm:t>
    </dgm:pt>
    <dgm:pt modelId="{761D282C-4462-4A87-8303-717194B445BE}" type="parTrans" cxnId="{F626D339-EBA3-4B67-B650-47CE5882D6B1}">
      <dgm:prSet/>
      <dgm:spPr/>
      <dgm:t>
        <a:bodyPr/>
        <a:lstStyle/>
        <a:p>
          <a:endParaRPr lang="en-US" sz="1800">
            <a:latin typeface="Arial Narrow" pitchFamily="34" charset="0"/>
          </a:endParaRPr>
        </a:p>
      </dgm:t>
    </dgm:pt>
    <dgm:pt modelId="{C44538CB-5750-4C00-B723-A0DD78A05218}" type="sibTrans" cxnId="{F626D339-EBA3-4B67-B650-47CE5882D6B1}">
      <dgm:prSet/>
      <dgm:spPr/>
      <dgm:t>
        <a:bodyPr/>
        <a:lstStyle/>
        <a:p>
          <a:endParaRPr lang="en-US" sz="1800">
            <a:latin typeface="Arial Narrow" pitchFamily="34" charset="0"/>
          </a:endParaRPr>
        </a:p>
      </dgm:t>
    </dgm:pt>
    <dgm:pt modelId="{3466B21F-931F-487A-9A17-9F1EC261E059}">
      <dgm:prSet custT="1"/>
      <dgm:spPr/>
      <dgm:t>
        <a:bodyPr/>
        <a:lstStyle/>
        <a:p>
          <a:pPr marL="225425" indent="-225425">
            <a:tabLst>
              <a:tab pos="225425" algn="l"/>
            </a:tabLst>
          </a:pPr>
          <a:r>
            <a:rPr lang="en-US" sz="1400" b="1" dirty="0" smtClean="0">
              <a:latin typeface="Arial Narrow" pitchFamily="34" charset="0"/>
            </a:rPr>
            <a:t>2.  	RASA TANGGUNG JAWAB </a:t>
          </a:r>
        </a:p>
      </dgm:t>
    </dgm:pt>
    <dgm:pt modelId="{20690103-8D68-4F69-BFCA-CDFD6325D791}" type="parTrans" cxnId="{54DABB01-2A71-4DF4-AF07-BE744A0A6DE7}">
      <dgm:prSet/>
      <dgm:spPr/>
      <dgm:t>
        <a:bodyPr/>
        <a:lstStyle/>
        <a:p>
          <a:endParaRPr lang="en-US"/>
        </a:p>
      </dgm:t>
    </dgm:pt>
    <dgm:pt modelId="{1DA59752-19C1-4A6A-A093-4DF1F9956BFF}" type="sibTrans" cxnId="{54DABB01-2A71-4DF4-AF07-BE744A0A6DE7}">
      <dgm:prSet/>
      <dgm:spPr/>
      <dgm:t>
        <a:bodyPr/>
        <a:lstStyle/>
        <a:p>
          <a:endParaRPr lang="en-US"/>
        </a:p>
      </dgm:t>
    </dgm:pt>
    <dgm:pt modelId="{F1DAFAE2-BB65-4FB5-910C-98D2DD4A3DD1}">
      <dgm:prSet custT="1"/>
      <dgm:spPr/>
      <dgm:t>
        <a:bodyPr/>
        <a:lstStyle/>
        <a:p>
          <a:pPr marL="225425" indent="-225425">
            <a:spcAft>
              <a:spcPts val="0"/>
            </a:spcAft>
          </a:pPr>
          <a:r>
            <a:rPr lang="en-US" sz="1400" b="1" dirty="0" smtClean="0">
              <a:latin typeface="Arial Narrow" pitchFamily="34" charset="0"/>
            </a:rPr>
            <a:t>4. 	DISIPLIN     DIRI</a:t>
          </a:r>
        </a:p>
      </dgm:t>
    </dgm:pt>
    <dgm:pt modelId="{7B9C1BAD-23A8-46F8-9FD0-F8DB9010277F}" type="parTrans" cxnId="{22C4B90A-E6FF-40BF-BF92-2500EB160CCE}">
      <dgm:prSet/>
      <dgm:spPr/>
      <dgm:t>
        <a:bodyPr/>
        <a:lstStyle/>
        <a:p>
          <a:endParaRPr lang="en-US"/>
        </a:p>
      </dgm:t>
    </dgm:pt>
    <dgm:pt modelId="{E85C14A5-5E71-47E4-96BF-6669FFE91916}" type="sibTrans" cxnId="{22C4B90A-E6FF-40BF-BF92-2500EB160CCE}">
      <dgm:prSet/>
      <dgm:spPr/>
      <dgm:t>
        <a:bodyPr/>
        <a:lstStyle/>
        <a:p>
          <a:endParaRPr lang="en-US"/>
        </a:p>
      </dgm:t>
    </dgm:pt>
    <dgm:pt modelId="{80C1AE2B-5DAA-4E84-BD69-6A9EC1CAD9CE}">
      <dgm:prSet custT="1"/>
      <dgm:spPr/>
      <dgm:t>
        <a:bodyPr/>
        <a:lstStyle/>
        <a:p>
          <a:pPr marL="225425" indent="-225425">
            <a:lnSpc>
              <a:spcPct val="100000"/>
            </a:lnSpc>
            <a:spcAft>
              <a:spcPts val="0"/>
            </a:spcAft>
            <a:tabLst>
              <a:tab pos="225425" algn="l"/>
            </a:tabLst>
          </a:pPr>
          <a:r>
            <a:rPr lang="en-US" sz="1400" b="1" dirty="0" smtClean="0">
              <a:latin typeface="Arial Narrow" pitchFamily="34" charset="0"/>
            </a:rPr>
            <a:t>5. 	KETEGUHAN/   PANTANG     MENYERAH </a:t>
          </a:r>
        </a:p>
      </dgm:t>
    </dgm:pt>
    <dgm:pt modelId="{100D6328-EFF0-4C79-A8D4-8E387FE677BE}" type="parTrans" cxnId="{78A57128-4433-4C81-833C-09A590C9742C}">
      <dgm:prSet/>
      <dgm:spPr/>
      <dgm:t>
        <a:bodyPr/>
        <a:lstStyle/>
        <a:p>
          <a:endParaRPr lang="en-US"/>
        </a:p>
      </dgm:t>
    </dgm:pt>
    <dgm:pt modelId="{6CA87139-652E-4E1C-BADD-42BAE543BFAC}" type="sibTrans" cxnId="{78A57128-4433-4C81-833C-09A590C9742C}">
      <dgm:prSet/>
      <dgm:spPr/>
      <dgm:t>
        <a:bodyPr/>
        <a:lstStyle/>
        <a:p>
          <a:endParaRPr lang="en-US"/>
        </a:p>
      </dgm:t>
    </dgm:pt>
    <dgm:pt modelId="{FD135D87-9C31-4C76-8766-2AE5FD34FF2B}">
      <dgm:prSet custT="1"/>
      <dgm:spPr/>
      <dgm:t>
        <a:bodyPr/>
        <a:lstStyle/>
        <a:p>
          <a:pPr marL="225425" indent="-225425">
            <a:lnSpc>
              <a:spcPct val="100000"/>
            </a:lnSpc>
            <a:spcAft>
              <a:spcPts val="0"/>
            </a:spcAft>
            <a:tabLst>
              <a:tab pos="225425" algn="l"/>
            </a:tabLst>
          </a:pPr>
          <a:r>
            <a:rPr lang="en-US" sz="1400" b="1" dirty="0" smtClean="0">
              <a:latin typeface="Arial Narrow" pitchFamily="34" charset="0"/>
            </a:rPr>
            <a:t>5. PENGHARGAAN</a:t>
          </a:r>
        </a:p>
        <a:p>
          <a:pPr marL="225425" indent="-225425">
            <a:lnSpc>
              <a:spcPct val="100000"/>
            </a:lnSpc>
            <a:spcAft>
              <a:spcPts val="0"/>
            </a:spcAft>
          </a:pPr>
          <a:r>
            <a:rPr lang="en-US" sz="1400" b="1" dirty="0" smtClean="0">
              <a:latin typeface="Arial Narrow" pitchFamily="34" charset="0"/>
            </a:rPr>
            <a:t>    ATAS </a:t>
          </a:r>
        </a:p>
        <a:p>
          <a:pPr>
            <a:lnSpc>
              <a:spcPct val="100000"/>
            </a:lnSpc>
            <a:spcAft>
              <a:spcPts val="0"/>
            </a:spcAft>
          </a:pPr>
          <a:r>
            <a:rPr lang="en-US" sz="1400" b="1" dirty="0" smtClean="0">
              <a:latin typeface="Arial Narrow" pitchFamily="34" charset="0"/>
            </a:rPr>
            <a:t>    KEBERAGAMAN</a:t>
          </a:r>
        </a:p>
      </dgm:t>
    </dgm:pt>
    <dgm:pt modelId="{7F1F7BA1-6BF5-4594-98BF-1ED293EA6C0D}" type="parTrans" cxnId="{091567E7-0B5B-4134-8348-E25C7F5D04E4}">
      <dgm:prSet/>
      <dgm:spPr/>
      <dgm:t>
        <a:bodyPr/>
        <a:lstStyle/>
        <a:p>
          <a:endParaRPr lang="en-US"/>
        </a:p>
      </dgm:t>
    </dgm:pt>
    <dgm:pt modelId="{C9D5AA50-5F16-48EC-83B7-1A4470515439}" type="sibTrans" cxnId="{091567E7-0B5B-4134-8348-E25C7F5D04E4}">
      <dgm:prSet/>
      <dgm:spPr/>
      <dgm:t>
        <a:bodyPr/>
        <a:lstStyle/>
        <a:p>
          <a:endParaRPr lang="en-US"/>
        </a:p>
      </dgm:t>
    </dgm:pt>
    <dgm:pt modelId="{5DB70A80-EE5D-4D38-A209-6B0C2607AD36}">
      <dgm:prSet custT="1"/>
      <dgm:spPr/>
      <dgm:t>
        <a:bodyPr/>
        <a:lstStyle/>
        <a:p>
          <a:pPr marL="225425" indent="-225425">
            <a:lnSpc>
              <a:spcPct val="100000"/>
            </a:lnSpc>
            <a:spcAft>
              <a:spcPts val="0"/>
            </a:spcAft>
            <a:tabLst>
              <a:tab pos="225425" algn="l"/>
            </a:tabLst>
          </a:pPr>
          <a:r>
            <a:rPr lang="en-US" sz="1400" b="1" dirty="0" smtClean="0">
              <a:latin typeface="Arial Narrow" pitchFamily="34" charset="0"/>
            </a:rPr>
            <a:t>7. 	SEMANGAT    BERBAGI</a:t>
          </a:r>
        </a:p>
      </dgm:t>
    </dgm:pt>
    <dgm:pt modelId="{20B2D9AA-6FB6-4DC3-B5D4-07ABACC49150}" type="parTrans" cxnId="{2F161A65-843F-4DF1-938E-F36FC0F08996}">
      <dgm:prSet/>
      <dgm:spPr/>
      <dgm:t>
        <a:bodyPr/>
        <a:lstStyle/>
        <a:p>
          <a:endParaRPr lang="en-US"/>
        </a:p>
      </dgm:t>
    </dgm:pt>
    <dgm:pt modelId="{24C1C6DB-098A-49D5-9FF7-BDF4B1A65777}" type="sibTrans" cxnId="{2F161A65-843F-4DF1-938E-F36FC0F08996}">
      <dgm:prSet/>
      <dgm:spPr/>
      <dgm:t>
        <a:bodyPr/>
        <a:lstStyle/>
        <a:p>
          <a:endParaRPr lang="en-US"/>
        </a:p>
      </dgm:t>
    </dgm:pt>
    <dgm:pt modelId="{778284B0-092A-4BD5-A0CD-CFBA90730E99}">
      <dgm:prSet custT="1"/>
      <dgm:spPr/>
      <dgm:t>
        <a:bodyPr/>
        <a:lstStyle/>
        <a:p>
          <a:pPr marL="225425" indent="-225425">
            <a:tabLst>
              <a:tab pos="225425" algn="l"/>
            </a:tabLst>
          </a:pPr>
          <a:r>
            <a:rPr lang="en-US" sz="1200" b="1" dirty="0" smtClean="0">
              <a:latin typeface="Arial Narrow" pitchFamily="34" charset="0"/>
            </a:rPr>
            <a:t>8. 	RASA OPTIMIS, KREATIF ,DAN BERFIKIR POSITIF</a:t>
          </a:r>
        </a:p>
      </dgm:t>
    </dgm:pt>
    <dgm:pt modelId="{B2218A3B-0BB6-4657-8D6A-3547E23D3668}" type="parTrans" cxnId="{D48434BE-1146-45EA-9B8A-2C3BB718E61F}">
      <dgm:prSet/>
      <dgm:spPr/>
      <dgm:t>
        <a:bodyPr/>
        <a:lstStyle/>
        <a:p>
          <a:endParaRPr lang="en-US"/>
        </a:p>
      </dgm:t>
    </dgm:pt>
    <dgm:pt modelId="{C784464D-52D4-468F-957D-8815BF99E55B}" type="sibTrans" cxnId="{D48434BE-1146-45EA-9B8A-2C3BB718E61F}">
      <dgm:prSet/>
      <dgm:spPr/>
      <dgm:t>
        <a:bodyPr/>
        <a:lstStyle/>
        <a:p>
          <a:endParaRPr lang="en-US"/>
        </a:p>
      </dgm:t>
    </dgm:pt>
    <dgm:pt modelId="{E74E8435-30D3-415B-82D5-F770194BE4F5}">
      <dgm:prSet custT="1"/>
      <dgm:spPr/>
      <dgm:t>
        <a:bodyPr/>
        <a:lstStyle/>
        <a:p>
          <a:pPr marL="225425" indent="-225425">
            <a:lnSpc>
              <a:spcPct val="100000"/>
            </a:lnSpc>
            <a:spcAft>
              <a:spcPts val="0"/>
            </a:spcAft>
          </a:pPr>
          <a:r>
            <a:rPr lang="en-US" sz="1400" b="1" dirty="0" smtClean="0">
              <a:latin typeface="Arial Narrow" pitchFamily="34" charset="0"/>
            </a:rPr>
            <a:t>3. 	SUKA     BELAJAR DAN BERPRESTASI</a:t>
          </a:r>
        </a:p>
      </dgm:t>
    </dgm:pt>
    <dgm:pt modelId="{3E34C2DD-B792-4008-A892-A09191686EE3}" type="sibTrans" cxnId="{BD2DEBA7-A804-4156-9C6C-9D8F2B8047AE}">
      <dgm:prSet/>
      <dgm:spPr/>
      <dgm:t>
        <a:bodyPr/>
        <a:lstStyle/>
        <a:p>
          <a:endParaRPr lang="en-US"/>
        </a:p>
      </dgm:t>
    </dgm:pt>
    <dgm:pt modelId="{DE6AD782-FECE-492A-A135-CDD10AA7EBCB}" type="parTrans" cxnId="{BD2DEBA7-A804-4156-9C6C-9D8F2B8047AE}">
      <dgm:prSet/>
      <dgm:spPr/>
      <dgm:t>
        <a:bodyPr/>
        <a:lstStyle/>
        <a:p>
          <a:endParaRPr lang="en-US"/>
        </a:p>
      </dgm:t>
    </dgm:pt>
    <dgm:pt modelId="{4038A972-BCEF-4AC5-BDE6-D75DA323C268}" type="pres">
      <dgm:prSet presAssocID="{C474DE77-0818-40BB-B4A0-9B01039A3CB4}" presName="diagram" presStyleCnt="0">
        <dgm:presLayoutVars>
          <dgm:dir/>
          <dgm:animLvl val="lvl"/>
          <dgm:resizeHandles val="exact"/>
        </dgm:presLayoutVars>
      </dgm:prSet>
      <dgm:spPr/>
      <dgm:t>
        <a:bodyPr/>
        <a:lstStyle/>
        <a:p>
          <a:endParaRPr lang="en-US"/>
        </a:p>
      </dgm:t>
    </dgm:pt>
    <dgm:pt modelId="{58828A7A-03B2-404B-B168-6315C7FD6843}" type="pres">
      <dgm:prSet presAssocID="{9CDB91B6-E2BF-44C4-8D39-ABA9F0D97929}" presName="compNode" presStyleCnt="0"/>
      <dgm:spPr/>
      <dgm:t>
        <a:bodyPr/>
        <a:lstStyle/>
        <a:p>
          <a:endParaRPr lang="en-US"/>
        </a:p>
      </dgm:t>
    </dgm:pt>
    <dgm:pt modelId="{35603B00-AB82-4979-8FD6-A60E6A28FB1A}" type="pres">
      <dgm:prSet presAssocID="{9CDB91B6-E2BF-44C4-8D39-ABA9F0D97929}" presName="childRect" presStyleLbl="bgAcc1" presStyleIdx="0" presStyleCnt="8">
        <dgm:presLayoutVars>
          <dgm:bulletEnabled val="1"/>
        </dgm:presLayoutVars>
      </dgm:prSet>
      <dgm:spPr>
        <a:solidFill>
          <a:schemeClr val="accent4">
            <a:lumMod val="20000"/>
            <a:lumOff val="80000"/>
            <a:alpha val="90000"/>
          </a:schemeClr>
        </a:solidFill>
      </dgm:spPr>
      <dgm:t>
        <a:bodyPr/>
        <a:lstStyle/>
        <a:p>
          <a:endParaRPr lang="en-US"/>
        </a:p>
      </dgm:t>
    </dgm:pt>
    <dgm:pt modelId="{04EF3203-354F-45B1-B0F7-AFA3BBAF3F94}" type="pres">
      <dgm:prSet presAssocID="{9CDB91B6-E2BF-44C4-8D39-ABA9F0D97929}" presName="parentText" presStyleLbl="node1" presStyleIdx="0" presStyleCnt="0">
        <dgm:presLayoutVars>
          <dgm:chMax val="0"/>
          <dgm:bulletEnabled val="1"/>
        </dgm:presLayoutVars>
      </dgm:prSet>
      <dgm:spPr/>
      <dgm:t>
        <a:bodyPr/>
        <a:lstStyle/>
        <a:p>
          <a:endParaRPr lang="en-US"/>
        </a:p>
      </dgm:t>
    </dgm:pt>
    <dgm:pt modelId="{D5847499-7279-4774-9C5F-C07898F386DE}" type="pres">
      <dgm:prSet presAssocID="{9CDB91B6-E2BF-44C4-8D39-ABA9F0D97929}" presName="parentRect" presStyleLbl="alignNode1" presStyleIdx="0" presStyleCnt="8"/>
      <dgm:spPr/>
      <dgm:t>
        <a:bodyPr/>
        <a:lstStyle/>
        <a:p>
          <a:endParaRPr lang="en-US"/>
        </a:p>
      </dgm:t>
    </dgm:pt>
    <dgm:pt modelId="{E1A8AD7A-0207-4AAE-B8CA-24FFB9344415}" type="pres">
      <dgm:prSet presAssocID="{9CDB91B6-E2BF-44C4-8D39-ABA9F0D97929}" presName="adorn" presStyleLbl="fgAccFollowNode1" presStyleIdx="0" presStyleCnt="8"/>
      <dgm:spPr/>
      <dgm:t>
        <a:bodyPr/>
        <a:lstStyle/>
        <a:p>
          <a:endParaRPr lang="en-US"/>
        </a:p>
      </dgm:t>
    </dgm:pt>
    <dgm:pt modelId="{53B9F97A-FF16-4DC6-A865-82DCD53F2842}" type="pres">
      <dgm:prSet presAssocID="{C44538CB-5750-4C00-B723-A0DD78A05218}" presName="sibTrans" presStyleLbl="sibTrans2D1" presStyleIdx="0" presStyleCnt="0"/>
      <dgm:spPr/>
      <dgm:t>
        <a:bodyPr/>
        <a:lstStyle/>
        <a:p>
          <a:endParaRPr lang="en-US"/>
        </a:p>
      </dgm:t>
    </dgm:pt>
    <dgm:pt modelId="{EFB6ED12-7558-4A39-93E2-99AEB1FD547D}" type="pres">
      <dgm:prSet presAssocID="{3466B21F-931F-487A-9A17-9F1EC261E059}" presName="compNode" presStyleCnt="0"/>
      <dgm:spPr/>
      <dgm:t>
        <a:bodyPr/>
        <a:lstStyle/>
        <a:p>
          <a:endParaRPr lang="en-US"/>
        </a:p>
      </dgm:t>
    </dgm:pt>
    <dgm:pt modelId="{56739D0E-5761-47E4-B82E-B5A461993B65}" type="pres">
      <dgm:prSet presAssocID="{3466B21F-931F-487A-9A17-9F1EC261E059}" presName="childRect" presStyleLbl="bgAcc1" presStyleIdx="1" presStyleCnt="8">
        <dgm:presLayoutVars>
          <dgm:bulletEnabled val="1"/>
        </dgm:presLayoutVars>
      </dgm:prSet>
      <dgm:spPr>
        <a:solidFill>
          <a:schemeClr val="accent4">
            <a:lumMod val="20000"/>
            <a:lumOff val="80000"/>
            <a:alpha val="90000"/>
          </a:schemeClr>
        </a:solidFill>
      </dgm:spPr>
      <dgm:t>
        <a:bodyPr/>
        <a:lstStyle/>
        <a:p>
          <a:endParaRPr lang="en-US"/>
        </a:p>
      </dgm:t>
    </dgm:pt>
    <dgm:pt modelId="{69CF752B-DAF4-40D7-ACDD-8C99D5BD2258}" type="pres">
      <dgm:prSet presAssocID="{3466B21F-931F-487A-9A17-9F1EC261E059}" presName="parentText" presStyleLbl="node1" presStyleIdx="0" presStyleCnt="0">
        <dgm:presLayoutVars>
          <dgm:chMax val="0"/>
          <dgm:bulletEnabled val="1"/>
        </dgm:presLayoutVars>
      </dgm:prSet>
      <dgm:spPr/>
      <dgm:t>
        <a:bodyPr/>
        <a:lstStyle/>
        <a:p>
          <a:endParaRPr lang="en-US"/>
        </a:p>
      </dgm:t>
    </dgm:pt>
    <dgm:pt modelId="{B71A9C0D-EC39-47E6-B183-81D7D85B0253}" type="pres">
      <dgm:prSet presAssocID="{3466B21F-931F-487A-9A17-9F1EC261E059}" presName="parentRect" presStyleLbl="alignNode1" presStyleIdx="1" presStyleCnt="8"/>
      <dgm:spPr/>
      <dgm:t>
        <a:bodyPr/>
        <a:lstStyle/>
        <a:p>
          <a:endParaRPr lang="en-US"/>
        </a:p>
      </dgm:t>
    </dgm:pt>
    <dgm:pt modelId="{E5CAC077-2728-4C51-ADD9-34BDD5B81FB0}" type="pres">
      <dgm:prSet presAssocID="{3466B21F-931F-487A-9A17-9F1EC261E059}" presName="adorn" presStyleLbl="fgAccFollowNode1" presStyleIdx="1" presStyleCnt="8"/>
      <dgm:spPr/>
      <dgm:t>
        <a:bodyPr/>
        <a:lstStyle/>
        <a:p>
          <a:endParaRPr lang="en-US"/>
        </a:p>
      </dgm:t>
    </dgm:pt>
    <dgm:pt modelId="{54C3EABE-E754-422C-B98B-1E2532070685}" type="pres">
      <dgm:prSet presAssocID="{1DA59752-19C1-4A6A-A093-4DF1F9956BFF}" presName="sibTrans" presStyleLbl="sibTrans2D1" presStyleIdx="0" presStyleCnt="0"/>
      <dgm:spPr/>
      <dgm:t>
        <a:bodyPr/>
        <a:lstStyle/>
        <a:p>
          <a:endParaRPr lang="en-US"/>
        </a:p>
      </dgm:t>
    </dgm:pt>
    <dgm:pt modelId="{47362E01-F3FF-4339-B6D8-0A9C37DB275F}" type="pres">
      <dgm:prSet presAssocID="{E74E8435-30D3-415B-82D5-F770194BE4F5}" presName="compNode" presStyleCnt="0"/>
      <dgm:spPr/>
      <dgm:t>
        <a:bodyPr/>
        <a:lstStyle/>
        <a:p>
          <a:endParaRPr lang="en-US"/>
        </a:p>
      </dgm:t>
    </dgm:pt>
    <dgm:pt modelId="{79052065-1469-4FA3-9C9A-2520721EC77E}" type="pres">
      <dgm:prSet presAssocID="{E74E8435-30D3-415B-82D5-F770194BE4F5}" presName="childRect" presStyleLbl="bgAcc1" presStyleIdx="2" presStyleCnt="8">
        <dgm:presLayoutVars>
          <dgm:bulletEnabled val="1"/>
        </dgm:presLayoutVars>
      </dgm:prSet>
      <dgm:spPr>
        <a:solidFill>
          <a:schemeClr val="accent4">
            <a:lumMod val="20000"/>
            <a:lumOff val="80000"/>
            <a:alpha val="90000"/>
          </a:schemeClr>
        </a:solidFill>
      </dgm:spPr>
      <dgm:t>
        <a:bodyPr/>
        <a:lstStyle/>
        <a:p>
          <a:endParaRPr lang="en-US"/>
        </a:p>
      </dgm:t>
    </dgm:pt>
    <dgm:pt modelId="{ECA97D75-D008-466C-B096-DF85718A0FF4}" type="pres">
      <dgm:prSet presAssocID="{E74E8435-30D3-415B-82D5-F770194BE4F5}" presName="parentText" presStyleLbl="node1" presStyleIdx="0" presStyleCnt="0">
        <dgm:presLayoutVars>
          <dgm:chMax val="0"/>
          <dgm:bulletEnabled val="1"/>
        </dgm:presLayoutVars>
      </dgm:prSet>
      <dgm:spPr/>
      <dgm:t>
        <a:bodyPr/>
        <a:lstStyle/>
        <a:p>
          <a:endParaRPr lang="en-US"/>
        </a:p>
      </dgm:t>
    </dgm:pt>
    <dgm:pt modelId="{CCC139E1-98B8-473E-8A2E-9A341EBF0FDE}" type="pres">
      <dgm:prSet presAssocID="{E74E8435-30D3-415B-82D5-F770194BE4F5}" presName="parentRect" presStyleLbl="alignNode1" presStyleIdx="2" presStyleCnt="8"/>
      <dgm:spPr/>
      <dgm:t>
        <a:bodyPr/>
        <a:lstStyle/>
        <a:p>
          <a:endParaRPr lang="en-US"/>
        </a:p>
      </dgm:t>
    </dgm:pt>
    <dgm:pt modelId="{6FC21E38-8BA1-4DD3-AF5A-16E45BCF2CE3}" type="pres">
      <dgm:prSet presAssocID="{E74E8435-30D3-415B-82D5-F770194BE4F5}" presName="adorn" presStyleLbl="fgAccFollowNode1" presStyleIdx="2" presStyleCnt="8"/>
      <dgm:spPr/>
      <dgm:t>
        <a:bodyPr/>
        <a:lstStyle/>
        <a:p>
          <a:endParaRPr lang="en-US"/>
        </a:p>
      </dgm:t>
    </dgm:pt>
    <dgm:pt modelId="{0730CCD3-7D14-455C-AA0B-3D7EA82F3059}" type="pres">
      <dgm:prSet presAssocID="{3E34C2DD-B792-4008-A892-A09191686EE3}" presName="sibTrans" presStyleLbl="sibTrans2D1" presStyleIdx="0" presStyleCnt="0"/>
      <dgm:spPr/>
      <dgm:t>
        <a:bodyPr/>
        <a:lstStyle/>
        <a:p>
          <a:endParaRPr lang="en-US"/>
        </a:p>
      </dgm:t>
    </dgm:pt>
    <dgm:pt modelId="{7D240A99-BE69-4C37-B28E-EDA83F07CA76}" type="pres">
      <dgm:prSet presAssocID="{F1DAFAE2-BB65-4FB5-910C-98D2DD4A3DD1}" presName="compNode" presStyleCnt="0"/>
      <dgm:spPr/>
      <dgm:t>
        <a:bodyPr/>
        <a:lstStyle/>
        <a:p>
          <a:endParaRPr lang="en-US"/>
        </a:p>
      </dgm:t>
    </dgm:pt>
    <dgm:pt modelId="{DBE8BA34-E62C-4931-BD6B-3BB19492E7B0}" type="pres">
      <dgm:prSet presAssocID="{F1DAFAE2-BB65-4FB5-910C-98D2DD4A3DD1}" presName="childRect" presStyleLbl="bgAcc1" presStyleIdx="3" presStyleCnt="8">
        <dgm:presLayoutVars>
          <dgm:bulletEnabled val="1"/>
        </dgm:presLayoutVars>
      </dgm:prSet>
      <dgm:spPr>
        <a:solidFill>
          <a:schemeClr val="accent4">
            <a:lumMod val="20000"/>
            <a:lumOff val="80000"/>
            <a:alpha val="90000"/>
          </a:schemeClr>
        </a:solidFill>
      </dgm:spPr>
      <dgm:t>
        <a:bodyPr/>
        <a:lstStyle/>
        <a:p>
          <a:endParaRPr lang="en-US"/>
        </a:p>
      </dgm:t>
    </dgm:pt>
    <dgm:pt modelId="{C5F9D203-4947-44CC-8818-A190CC4F06FA}" type="pres">
      <dgm:prSet presAssocID="{F1DAFAE2-BB65-4FB5-910C-98D2DD4A3DD1}" presName="parentText" presStyleLbl="node1" presStyleIdx="0" presStyleCnt="0">
        <dgm:presLayoutVars>
          <dgm:chMax val="0"/>
          <dgm:bulletEnabled val="1"/>
        </dgm:presLayoutVars>
      </dgm:prSet>
      <dgm:spPr/>
      <dgm:t>
        <a:bodyPr/>
        <a:lstStyle/>
        <a:p>
          <a:endParaRPr lang="en-US"/>
        </a:p>
      </dgm:t>
    </dgm:pt>
    <dgm:pt modelId="{7C118199-31AC-4741-A22B-BCE7A8FA905E}" type="pres">
      <dgm:prSet presAssocID="{F1DAFAE2-BB65-4FB5-910C-98D2DD4A3DD1}" presName="parentRect" presStyleLbl="alignNode1" presStyleIdx="3" presStyleCnt="8"/>
      <dgm:spPr/>
      <dgm:t>
        <a:bodyPr/>
        <a:lstStyle/>
        <a:p>
          <a:endParaRPr lang="en-US"/>
        </a:p>
      </dgm:t>
    </dgm:pt>
    <dgm:pt modelId="{2FC6F2D2-AF02-4FAE-8038-1991F0BB9D68}" type="pres">
      <dgm:prSet presAssocID="{F1DAFAE2-BB65-4FB5-910C-98D2DD4A3DD1}" presName="adorn" presStyleLbl="fgAccFollowNode1" presStyleIdx="3" presStyleCnt="8"/>
      <dgm:spPr/>
      <dgm:t>
        <a:bodyPr/>
        <a:lstStyle/>
        <a:p>
          <a:endParaRPr lang="en-US"/>
        </a:p>
      </dgm:t>
    </dgm:pt>
    <dgm:pt modelId="{F9F6534B-7BC5-439D-8D92-3AF51AF4A9F3}" type="pres">
      <dgm:prSet presAssocID="{E85C14A5-5E71-47E4-96BF-6669FFE91916}" presName="sibTrans" presStyleLbl="sibTrans2D1" presStyleIdx="0" presStyleCnt="0"/>
      <dgm:spPr/>
      <dgm:t>
        <a:bodyPr/>
        <a:lstStyle/>
        <a:p>
          <a:endParaRPr lang="en-US"/>
        </a:p>
      </dgm:t>
    </dgm:pt>
    <dgm:pt modelId="{FA905457-7CFF-4DE7-B64D-6570EFB0BD87}" type="pres">
      <dgm:prSet presAssocID="{80C1AE2B-5DAA-4E84-BD69-6A9EC1CAD9CE}" presName="compNode" presStyleCnt="0"/>
      <dgm:spPr/>
      <dgm:t>
        <a:bodyPr/>
        <a:lstStyle/>
        <a:p>
          <a:endParaRPr lang="en-US"/>
        </a:p>
      </dgm:t>
    </dgm:pt>
    <dgm:pt modelId="{3E2AB5AD-EFEE-4DFE-9E8A-A2E84EF9258E}" type="pres">
      <dgm:prSet presAssocID="{80C1AE2B-5DAA-4E84-BD69-6A9EC1CAD9CE}" presName="childRect" presStyleLbl="bgAcc1" presStyleIdx="4" presStyleCnt="8">
        <dgm:presLayoutVars>
          <dgm:bulletEnabled val="1"/>
        </dgm:presLayoutVars>
      </dgm:prSet>
      <dgm:spPr>
        <a:solidFill>
          <a:schemeClr val="accent4">
            <a:lumMod val="20000"/>
            <a:lumOff val="80000"/>
            <a:alpha val="90000"/>
          </a:schemeClr>
        </a:solidFill>
      </dgm:spPr>
      <dgm:t>
        <a:bodyPr/>
        <a:lstStyle/>
        <a:p>
          <a:endParaRPr lang="en-US"/>
        </a:p>
      </dgm:t>
    </dgm:pt>
    <dgm:pt modelId="{9BCF98E4-F9DE-4A03-9F9B-67418B9286F0}" type="pres">
      <dgm:prSet presAssocID="{80C1AE2B-5DAA-4E84-BD69-6A9EC1CAD9CE}" presName="parentText" presStyleLbl="node1" presStyleIdx="0" presStyleCnt="0">
        <dgm:presLayoutVars>
          <dgm:chMax val="0"/>
          <dgm:bulletEnabled val="1"/>
        </dgm:presLayoutVars>
      </dgm:prSet>
      <dgm:spPr/>
      <dgm:t>
        <a:bodyPr/>
        <a:lstStyle/>
        <a:p>
          <a:endParaRPr lang="en-US"/>
        </a:p>
      </dgm:t>
    </dgm:pt>
    <dgm:pt modelId="{C5D45687-2027-4A40-A50E-2091AA60091C}" type="pres">
      <dgm:prSet presAssocID="{80C1AE2B-5DAA-4E84-BD69-6A9EC1CAD9CE}" presName="parentRect" presStyleLbl="alignNode1" presStyleIdx="4" presStyleCnt="8"/>
      <dgm:spPr/>
      <dgm:t>
        <a:bodyPr/>
        <a:lstStyle/>
        <a:p>
          <a:endParaRPr lang="en-US"/>
        </a:p>
      </dgm:t>
    </dgm:pt>
    <dgm:pt modelId="{032C8A66-BA85-4069-8167-AD2D091620AB}" type="pres">
      <dgm:prSet presAssocID="{80C1AE2B-5DAA-4E84-BD69-6A9EC1CAD9CE}" presName="adorn" presStyleLbl="fgAccFollowNode1" presStyleIdx="4" presStyleCnt="8"/>
      <dgm:spPr/>
      <dgm:t>
        <a:bodyPr/>
        <a:lstStyle/>
        <a:p>
          <a:endParaRPr lang="en-US"/>
        </a:p>
      </dgm:t>
    </dgm:pt>
    <dgm:pt modelId="{2B77F082-FE18-41AD-9241-E0190DC24791}" type="pres">
      <dgm:prSet presAssocID="{6CA87139-652E-4E1C-BADD-42BAE543BFAC}" presName="sibTrans" presStyleLbl="sibTrans2D1" presStyleIdx="0" presStyleCnt="0"/>
      <dgm:spPr/>
      <dgm:t>
        <a:bodyPr/>
        <a:lstStyle/>
        <a:p>
          <a:endParaRPr lang="en-US"/>
        </a:p>
      </dgm:t>
    </dgm:pt>
    <dgm:pt modelId="{F83700F3-AB72-4240-86DD-4AB359D130DE}" type="pres">
      <dgm:prSet presAssocID="{FD135D87-9C31-4C76-8766-2AE5FD34FF2B}" presName="compNode" presStyleCnt="0"/>
      <dgm:spPr/>
      <dgm:t>
        <a:bodyPr/>
        <a:lstStyle/>
        <a:p>
          <a:endParaRPr lang="en-US"/>
        </a:p>
      </dgm:t>
    </dgm:pt>
    <dgm:pt modelId="{E7130209-AC5F-4FCD-8D82-A9D8E7D2A0F5}" type="pres">
      <dgm:prSet presAssocID="{FD135D87-9C31-4C76-8766-2AE5FD34FF2B}" presName="childRect" presStyleLbl="bgAcc1" presStyleIdx="5" presStyleCnt="8">
        <dgm:presLayoutVars>
          <dgm:bulletEnabled val="1"/>
        </dgm:presLayoutVars>
      </dgm:prSet>
      <dgm:spPr>
        <a:solidFill>
          <a:schemeClr val="accent4">
            <a:lumMod val="20000"/>
            <a:lumOff val="80000"/>
            <a:alpha val="90000"/>
          </a:schemeClr>
        </a:solidFill>
      </dgm:spPr>
      <dgm:t>
        <a:bodyPr/>
        <a:lstStyle/>
        <a:p>
          <a:endParaRPr lang="en-US"/>
        </a:p>
      </dgm:t>
    </dgm:pt>
    <dgm:pt modelId="{FEE61AAF-983D-4B4C-B004-0FC081264D42}" type="pres">
      <dgm:prSet presAssocID="{FD135D87-9C31-4C76-8766-2AE5FD34FF2B}" presName="parentText" presStyleLbl="node1" presStyleIdx="0" presStyleCnt="0">
        <dgm:presLayoutVars>
          <dgm:chMax val="0"/>
          <dgm:bulletEnabled val="1"/>
        </dgm:presLayoutVars>
      </dgm:prSet>
      <dgm:spPr/>
      <dgm:t>
        <a:bodyPr/>
        <a:lstStyle/>
        <a:p>
          <a:endParaRPr lang="en-US"/>
        </a:p>
      </dgm:t>
    </dgm:pt>
    <dgm:pt modelId="{A10EE75A-49A3-4CD6-B918-6E872242C780}" type="pres">
      <dgm:prSet presAssocID="{FD135D87-9C31-4C76-8766-2AE5FD34FF2B}" presName="parentRect" presStyleLbl="alignNode1" presStyleIdx="5" presStyleCnt="8"/>
      <dgm:spPr/>
      <dgm:t>
        <a:bodyPr/>
        <a:lstStyle/>
        <a:p>
          <a:endParaRPr lang="en-US"/>
        </a:p>
      </dgm:t>
    </dgm:pt>
    <dgm:pt modelId="{4ACA51EC-A796-430C-83EF-4087BBD60A72}" type="pres">
      <dgm:prSet presAssocID="{FD135D87-9C31-4C76-8766-2AE5FD34FF2B}" presName="adorn" presStyleLbl="fgAccFollowNode1" presStyleIdx="5" presStyleCnt="8"/>
      <dgm:spPr/>
      <dgm:t>
        <a:bodyPr/>
        <a:lstStyle/>
        <a:p>
          <a:endParaRPr lang="en-US"/>
        </a:p>
      </dgm:t>
    </dgm:pt>
    <dgm:pt modelId="{7D1A2B00-FB7E-4EC3-8731-56ED64A17F7B}" type="pres">
      <dgm:prSet presAssocID="{C9D5AA50-5F16-48EC-83B7-1A4470515439}" presName="sibTrans" presStyleLbl="sibTrans2D1" presStyleIdx="0" presStyleCnt="0"/>
      <dgm:spPr/>
      <dgm:t>
        <a:bodyPr/>
        <a:lstStyle/>
        <a:p>
          <a:endParaRPr lang="en-US"/>
        </a:p>
      </dgm:t>
    </dgm:pt>
    <dgm:pt modelId="{A1217C03-431C-4A17-B92A-1210C6EA5096}" type="pres">
      <dgm:prSet presAssocID="{5DB70A80-EE5D-4D38-A209-6B0C2607AD36}" presName="compNode" presStyleCnt="0"/>
      <dgm:spPr/>
      <dgm:t>
        <a:bodyPr/>
        <a:lstStyle/>
        <a:p>
          <a:endParaRPr lang="en-US"/>
        </a:p>
      </dgm:t>
    </dgm:pt>
    <dgm:pt modelId="{4E827D8B-6084-4125-A2B9-ADA5B379FD47}" type="pres">
      <dgm:prSet presAssocID="{5DB70A80-EE5D-4D38-A209-6B0C2607AD36}" presName="childRect" presStyleLbl="bgAcc1" presStyleIdx="6" presStyleCnt="8">
        <dgm:presLayoutVars>
          <dgm:bulletEnabled val="1"/>
        </dgm:presLayoutVars>
      </dgm:prSet>
      <dgm:spPr>
        <a:solidFill>
          <a:schemeClr val="accent4">
            <a:lumMod val="20000"/>
            <a:lumOff val="80000"/>
            <a:alpha val="90000"/>
          </a:schemeClr>
        </a:solidFill>
      </dgm:spPr>
      <dgm:t>
        <a:bodyPr/>
        <a:lstStyle/>
        <a:p>
          <a:endParaRPr lang="en-US"/>
        </a:p>
      </dgm:t>
    </dgm:pt>
    <dgm:pt modelId="{6FCF86DA-2E68-4B6D-9F26-7665A6430B53}" type="pres">
      <dgm:prSet presAssocID="{5DB70A80-EE5D-4D38-A209-6B0C2607AD36}" presName="parentText" presStyleLbl="node1" presStyleIdx="0" presStyleCnt="0">
        <dgm:presLayoutVars>
          <dgm:chMax val="0"/>
          <dgm:bulletEnabled val="1"/>
        </dgm:presLayoutVars>
      </dgm:prSet>
      <dgm:spPr/>
      <dgm:t>
        <a:bodyPr/>
        <a:lstStyle/>
        <a:p>
          <a:endParaRPr lang="en-US"/>
        </a:p>
      </dgm:t>
    </dgm:pt>
    <dgm:pt modelId="{D5D2E39E-00FA-42FE-9D2B-8A9244B3F791}" type="pres">
      <dgm:prSet presAssocID="{5DB70A80-EE5D-4D38-A209-6B0C2607AD36}" presName="parentRect" presStyleLbl="alignNode1" presStyleIdx="6" presStyleCnt="8"/>
      <dgm:spPr/>
      <dgm:t>
        <a:bodyPr/>
        <a:lstStyle/>
        <a:p>
          <a:endParaRPr lang="en-US"/>
        </a:p>
      </dgm:t>
    </dgm:pt>
    <dgm:pt modelId="{C5A5502A-8F6A-4687-B186-4B86621A4DBD}" type="pres">
      <dgm:prSet presAssocID="{5DB70A80-EE5D-4D38-A209-6B0C2607AD36}" presName="adorn" presStyleLbl="fgAccFollowNode1" presStyleIdx="6" presStyleCnt="8"/>
      <dgm:spPr/>
      <dgm:t>
        <a:bodyPr/>
        <a:lstStyle/>
        <a:p>
          <a:endParaRPr lang="en-US"/>
        </a:p>
      </dgm:t>
    </dgm:pt>
    <dgm:pt modelId="{FFABF77A-5263-4057-906D-BA3259FEC137}" type="pres">
      <dgm:prSet presAssocID="{24C1C6DB-098A-49D5-9FF7-BDF4B1A65777}" presName="sibTrans" presStyleLbl="sibTrans2D1" presStyleIdx="0" presStyleCnt="0"/>
      <dgm:spPr/>
      <dgm:t>
        <a:bodyPr/>
        <a:lstStyle/>
        <a:p>
          <a:endParaRPr lang="en-US"/>
        </a:p>
      </dgm:t>
    </dgm:pt>
    <dgm:pt modelId="{0BDC0168-E2D9-45E4-86B0-64AAABB61F73}" type="pres">
      <dgm:prSet presAssocID="{778284B0-092A-4BD5-A0CD-CFBA90730E99}" presName="compNode" presStyleCnt="0"/>
      <dgm:spPr/>
      <dgm:t>
        <a:bodyPr/>
        <a:lstStyle/>
        <a:p>
          <a:endParaRPr lang="en-US"/>
        </a:p>
      </dgm:t>
    </dgm:pt>
    <dgm:pt modelId="{37C1FE29-A428-4B6D-B245-F39854AC6AF2}" type="pres">
      <dgm:prSet presAssocID="{778284B0-092A-4BD5-A0CD-CFBA90730E99}" presName="childRect" presStyleLbl="bgAcc1" presStyleIdx="7" presStyleCnt="8">
        <dgm:presLayoutVars>
          <dgm:bulletEnabled val="1"/>
        </dgm:presLayoutVars>
      </dgm:prSet>
      <dgm:spPr>
        <a:solidFill>
          <a:schemeClr val="accent4">
            <a:lumMod val="20000"/>
            <a:lumOff val="80000"/>
            <a:alpha val="90000"/>
          </a:schemeClr>
        </a:solidFill>
      </dgm:spPr>
      <dgm:t>
        <a:bodyPr/>
        <a:lstStyle/>
        <a:p>
          <a:endParaRPr lang="en-US"/>
        </a:p>
      </dgm:t>
    </dgm:pt>
    <dgm:pt modelId="{05E9F6E5-388E-4E98-8D64-7A59FAC16D29}" type="pres">
      <dgm:prSet presAssocID="{778284B0-092A-4BD5-A0CD-CFBA90730E99}" presName="parentText" presStyleLbl="node1" presStyleIdx="0" presStyleCnt="0">
        <dgm:presLayoutVars>
          <dgm:chMax val="0"/>
          <dgm:bulletEnabled val="1"/>
        </dgm:presLayoutVars>
      </dgm:prSet>
      <dgm:spPr/>
      <dgm:t>
        <a:bodyPr/>
        <a:lstStyle/>
        <a:p>
          <a:endParaRPr lang="en-US"/>
        </a:p>
      </dgm:t>
    </dgm:pt>
    <dgm:pt modelId="{C69E4ED6-A3FE-4399-A1B0-46FAF892B7BF}" type="pres">
      <dgm:prSet presAssocID="{778284B0-092A-4BD5-A0CD-CFBA90730E99}" presName="parentRect" presStyleLbl="alignNode1" presStyleIdx="7" presStyleCnt="8"/>
      <dgm:spPr/>
      <dgm:t>
        <a:bodyPr/>
        <a:lstStyle/>
        <a:p>
          <a:endParaRPr lang="en-US"/>
        </a:p>
      </dgm:t>
    </dgm:pt>
    <dgm:pt modelId="{3FE93E7F-D8B6-418A-80CD-597FC66D6556}" type="pres">
      <dgm:prSet presAssocID="{778284B0-092A-4BD5-A0CD-CFBA90730E99}" presName="adorn" presStyleLbl="fgAccFollowNode1" presStyleIdx="7" presStyleCnt="8"/>
      <dgm:spPr/>
      <dgm:t>
        <a:bodyPr/>
        <a:lstStyle/>
        <a:p>
          <a:endParaRPr lang="en-US"/>
        </a:p>
      </dgm:t>
    </dgm:pt>
  </dgm:ptLst>
  <dgm:cxnLst>
    <dgm:cxn modelId="{B288468C-9B8C-4873-8A70-F5948C9539ED}" type="presOf" srcId="{E74E8435-30D3-415B-82D5-F770194BE4F5}" destId="{CCC139E1-98B8-473E-8A2E-9A341EBF0FDE}" srcOrd="1" destOrd="0" presId="urn:microsoft.com/office/officeart/2005/8/layout/bList2#1"/>
    <dgm:cxn modelId="{373B49EC-3DC1-4E7A-80AD-CD56A502FD29}" type="presOf" srcId="{5DB70A80-EE5D-4D38-A209-6B0C2607AD36}" destId="{D5D2E39E-00FA-42FE-9D2B-8A9244B3F791}" srcOrd="1" destOrd="0" presId="urn:microsoft.com/office/officeart/2005/8/layout/bList2#1"/>
    <dgm:cxn modelId="{2F161A65-843F-4DF1-938E-F36FC0F08996}" srcId="{C474DE77-0818-40BB-B4A0-9B01039A3CB4}" destId="{5DB70A80-EE5D-4D38-A209-6B0C2607AD36}" srcOrd="6" destOrd="0" parTransId="{20B2D9AA-6FB6-4DC3-B5D4-07ABACC49150}" sibTransId="{24C1C6DB-098A-49D5-9FF7-BDF4B1A65777}"/>
    <dgm:cxn modelId="{63FFB107-BDC9-48A8-8541-7DB4B72E7F17}" type="presOf" srcId="{9CDB91B6-E2BF-44C4-8D39-ABA9F0D97929}" destId="{04EF3203-354F-45B1-B0F7-AFA3BBAF3F94}" srcOrd="0" destOrd="0" presId="urn:microsoft.com/office/officeart/2005/8/layout/bList2#1"/>
    <dgm:cxn modelId="{4C6FED00-62B5-45A7-92B9-AF0FAF4F2035}" type="presOf" srcId="{FD135D87-9C31-4C76-8766-2AE5FD34FF2B}" destId="{A10EE75A-49A3-4CD6-B918-6E872242C780}" srcOrd="1" destOrd="0" presId="urn:microsoft.com/office/officeart/2005/8/layout/bList2#1"/>
    <dgm:cxn modelId="{31FE5232-5166-4151-A288-EC92C0522BCA}" type="presOf" srcId="{80C1AE2B-5DAA-4E84-BD69-6A9EC1CAD9CE}" destId="{C5D45687-2027-4A40-A50E-2091AA60091C}" srcOrd="1" destOrd="0" presId="urn:microsoft.com/office/officeart/2005/8/layout/bList2#1"/>
    <dgm:cxn modelId="{78A57128-4433-4C81-833C-09A590C9742C}" srcId="{C474DE77-0818-40BB-B4A0-9B01039A3CB4}" destId="{80C1AE2B-5DAA-4E84-BD69-6A9EC1CAD9CE}" srcOrd="4" destOrd="0" parTransId="{100D6328-EFF0-4C79-A8D4-8E387FE677BE}" sibTransId="{6CA87139-652E-4E1C-BADD-42BAE543BFAC}"/>
    <dgm:cxn modelId="{D457E135-36A7-4F86-A5A8-A4D1F6212256}" type="presOf" srcId="{3466B21F-931F-487A-9A17-9F1EC261E059}" destId="{69CF752B-DAF4-40D7-ACDD-8C99D5BD2258}" srcOrd="0" destOrd="0" presId="urn:microsoft.com/office/officeart/2005/8/layout/bList2#1"/>
    <dgm:cxn modelId="{1D4DC907-EE8F-4DF8-8099-FAA44B568ACD}" type="presOf" srcId="{C9D5AA50-5F16-48EC-83B7-1A4470515439}" destId="{7D1A2B00-FB7E-4EC3-8731-56ED64A17F7B}" srcOrd="0" destOrd="0" presId="urn:microsoft.com/office/officeart/2005/8/layout/bList2#1"/>
    <dgm:cxn modelId="{6888EB85-820A-41E5-A01F-C8BE1E385362}" type="presOf" srcId="{3E34C2DD-B792-4008-A892-A09191686EE3}" destId="{0730CCD3-7D14-455C-AA0B-3D7EA82F3059}" srcOrd="0" destOrd="0" presId="urn:microsoft.com/office/officeart/2005/8/layout/bList2#1"/>
    <dgm:cxn modelId="{B4FA5674-3A1F-4F91-B6E9-6FCEC3A70273}" type="presOf" srcId="{6CA87139-652E-4E1C-BADD-42BAE543BFAC}" destId="{2B77F082-FE18-41AD-9241-E0190DC24791}" srcOrd="0" destOrd="0" presId="urn:microsoft.com/office/officeart/2005/8/layout/bList2#1"/>
    <dgm:cxn modelId="{85F4805A-3131-4341-8AB8-80E82BAAC33E}" type="presOf" srcId="{3466B21F-931F-487A-9A17-9F1EC261E059}" destId="{B71A9C0D-EC39-47E6-B183-81D7D85B0253}" srcOrd="1" destOrd="0" presId="urn:microsoft.com/office/officeart/2005/8/layout/bList2#1"/>
    <dgm:cxn modelId="{54E95154-8F06-4DC6-ADE1-97F66761FEBE}" type="presOf" srcId="{C44538CB-5750-4C00-B723-A0DD78A05218}" destId="{53B9F97A-FF16-4DC6-A865-82DCD53F2842}" srcOrd="0" destOrd="0" presId="urn:microsoft.com/office/officeart/2005/8/layout/bList2#1"/>
    <dgm:cxn modelId="{9B671810-50A9-4C6F-8CD5-7C8069A3B093}" type="presOf" srcId="{E74E8435-30D3-415B-82D5-F770194BE4F5}" destId="{ECA97D75-D008-466C-B096-DF85718A0FF4}" srcOrd="0" destOrd="0" presId="urn:microsoft.com/office/officeart/2005/8/layout/bList2#1"/>
    <dgm:cxn modelId="{72943190-6F8D-47DC-85E0-CAA33B811216}" type="presOf" srcId="{F1DAFAE2-BB65-4FB5-910C-98D2DD4A3DD1}" destId="{7C118199-31AC-4741-A22B-BCE7A8FA905E}" srcOrd="1" destOrd="0" presId="urn:microsoft.com/office/officeart/2005/8/layout/bList2#1"/>
    <dgm:cxn modelId="{F4730293-20F5-419A-8084-C624E4E171B6}" type="presOf" srcId="{24C1C6DB-098A-49D5-9FF7-BDF4B1A65777}" destId="{FFABF77A-5263-4057-906D-BA3259FEC137}" srcOrd="0" destOrd="0" presId="urn:microsoft.com/office/officeart/2005/8/layout/bList2#1"/>
    <dgm:cxn modelId="{3ED36763-6916-46D7-9BF7-166D3FDF9F99}" type="presOf" srcId="{FD135D87-9C31-4C76-8766-2AE5FD34FF2B}" destId="{FEE61AAF-983D-4B4C-B004-0FC081264D42}" srcOrd="0" destOrd="0" presId="urn:microsoft.com/office/officeart/2005/8/layout/bList2#1"/>
    <dgm:cxn modelId="{45958F33-9192-4F82-8E80-49B7EADBE54C}" type="presOf" srcId="{80C1AE2B-5DAA-4E84-BD69-6A9EC1CAD9CE}" destId="{9BCF98E4-F9DE-4A03-9F9B-67418B9286F0}" srcOrd="0" destOrd="0" presId="urn:microsoft.com/office/officeart/2005/8/layout/bList2#1"/>
    <dgm:cxn modelId="{BD2DEBA7-A804-4156-9C6C-9D8F2B8047AE}" srcId="{C474DE77-0818-40BB-B4A0-9B01039A3CB4}" destId="{E74E8435-30D3-415B-82D5-F770194BE4F5}" srcOrd="2" destOrd="0" parTransId="{DE6AD782-FECE-492A-A135-CDD10AA7EBCB}" sibTransId="{3E34C2DD-B792-4008-A892-A09191686EE3}"/>
    <dgm:cxn modelId="{20E2F36F-EF25-4B67-A241-BC72D3BB8066}" type="presOf" srcId="{778284B0-092A-4BD5-A0CD-CFBA90730E99}" destId="{C69E4ED6-A3FE-4399-A1B0-46FAF892B7BF}" srcOrd="1" destOrd="0" presId="urn:microsoft.com/office/officeart/2005/8/layout/bList2#1"/>
    <dgm:cxn modelId="{FEA54FBD-A1D2-4F1B-B374-629819330ABD}" type="presOf" srcId="{E85C14A5-5E71-47E4-96BF-6669FFE91916}" destId="{F9F6534B-7BC5-439D-8D92-3AF51AF4A9F3}" srcOrd="0" destOrd="0" presId="urn:microsoft.com/office/officeart/2005/8/layout/bList2#1"/>
    <dgm:cxn modelId="{091567E7-0B5B-4134-8348-E25C7F5D04E4}" srcId="{C474DE77-0818-40BB-B4A0-9B01039A3CB4}" destId="{FD135D87-9C31-4C76-8766-2AE5FD34FF2B}" srcOrd="5" destOrd="0" parTransId="{7F1F7BA1-6BF5-4594-98BF-1ED293EA6C0D}" sibTransId="{C9D5AA50-5F16-48EC-83B7-1A4470515439}"/>
    <dgm:cxn modelId="{D48434BE-1146-45EA-9B8A-2C3BB718E61F}" srcId="{C474DE77-0818-40BB-B4A0-9B01039A3CB4}" destId="{778284B0-092A-4BD5-A0CD-CFBA90730E99}" srcOrd="7" destOrd="0" parTransId="{B2218A3B-0BB6-4657-8D6A-3547E23D3668}" sibTransId="{C784464D-52D4-468F-957D-8815BF99E55B}"/>
    <dgm:cxn modelId="{698B7270-3C7B-4D13-A250-94418DC300EA}" type="presOf" srcId="{778284B0-092A-4BD5-A0CD-CFBA90730E99}" destId="{05E9F6E5-388E-4E98-8D64-7A59FAC16D29}" srcOrd="0" destOrd="0" presId="urn:microsoft.com/office/officeart/2005/8/layout/bList2#1"/>
    <dgm:cxn modelId="{230C345F-250F-4746-BB44-025B13A6A7C5}" type="presOf" srcId="{1DA59752-19C1-4A6A-A093-4DF1F9956BFF}" destId="{54C3EABE-E754-422C-B98B-1E2532070685}" srcOrd="0" destOrd="0" presId="urn:microsoft.com/office/officeart/2005/8/layout/bList2#1"/>
    <dgm:cxn modelId="{CACE48F0-6EB6-4239-AF7C-0AFA2BB7DDF3}" type="presOf" srcId="{F1DAFAE2-BB65-4FB5-910C-98D2DD4A3DD1}" destId="{C5F9D203-4947-44CC-8818-A190CC4F06FA}" srcOrd="0" destOrd="0" presId="urn:microsoft.com/office/officeart/2005/8/layout/bList2#1"/>
    <dgm:cxn modelId="{4A6813F4-EA2C-48E8-829C-40DF80F6E4E9}" type="presOf" srcId="{5DB70A80-EE5D-4D38-A209-6B0C2607AD36}" destId="{6FCF86DA-2E68-4B6D-9F26-7665A6430B53}" srcOrd="0" destOrd="0" presId="urn:microsoft.com/office/officeart/2005/8/layout/bList2#1"/>
    <dgm:cxn modelId="{D56F8C1B-4B26-4FB8-9E59-AC6FE6C3CABC}" type="presOf" srcId="{9CDB91B6-E2BF-44C4-8D39-ABA9F0D97929}" destId="{D5847499-7279-4774-9C5F-C07898F386DE}" srcOrd="1" destOrd="0" presId="urn:microsoft.com/office/officeart/2005/8/layout/bList2#1"/>
    <dgm:cxn modelId="{54DABB01-2A71-4DF4-AF07-BE744A0A6DE7}" srcId="{C474DE77-0818-40BB-B4A0-9B01039A3CB4}" destId="{3466B21F-931F-487A-9A17-9F1EC261E059}" srcOrd="1" destOrd="0" parTransId="{20690103-8D68-4F69-BFCA-CDFD6325D791}" sibTransId="{1DA59752-19C1-4A6A-A093-4DF1F9956BFF}"/>
    <dgm:cxn modelId="{22C4B90A-E6FF-40BF-BF92-2500EB160CCE}" srcId="{C474DE77-0818-40BB-B4A0-9B01039A3CB4}" destId="{F1DAFAE2-BB65-4FB5-910C-98D2DD4A3DD1}" srcOrd="3" destOrd="0" parTransId="{7B9C1BAD-23A8-46F8-9FD0-F8DB9010277F}" sibTransId="{E85C14A5-5E71-47E4-96BF-6669FFE91916}"/>
    <dgm:cxn modelId="{2377A0D0-C760-4B81-9134-5DDC0C8BAACC}" type="presOf" srcId="{C474DE77-0818-40BB-B4A0-9B01039A3CB4}" destId="{4038A972-BCEF-4AC5-BDE6-D75DA323C268}" srcOrd="0" destOrd="0" presId="urn:microsoft.com/office/officeart/2005/8/layout/bList2#1"/>
    <dgm:cxn modelId="{F626D339-EBA3-4B67-B650-47CE5882D6B1}" srcId="{C474DE77-0818-40BB-B4A0-9B01039A3CB4}" destId="{9CDB91B6-E2BF-44C4-8D39-ABA9F0D97929}" srcOrd="0" destOrd="0" parTransId="{761D282C-4462-4A87-8303-717194B445BE}" sibTransId="{C44538CB-5750-4C00-B723-A0DD78A05218}"/>
    <dgm:cxn modelId="{A8850DE9-77F9-4551-953F-503B7208B329}" type="presParOf" srcId="{4038A972-BCEF-4AC5-BDE6-D75DA323C268}" destId="{58828A7A-03B2-404B-B168-6315C7FD6843}" srcOrd="0" destOrd="0" presId="urn:microsoft.com/office/officeart/2005/8/layout/bList2#1"/>
    <dgm:cxn modelId="{6BAA59D2-CA77-44E0-B166-4AC34082024F}" type="presParOf" srcId="{58828A7A-03B2-404B-B168-6315C7FD6843}" destId="{35603B00-AB82-4979-8FD6-A60E6A28FB1A}" srcOrd="0" destOrd="0" presId="urn:microsoft.com/office/officeart/2005/8/layout/bList2#1"/>
    <dgm:cxn modelId="{8C149A31-EDBE-4506-B60A-2A6BF0C758A3}" type="presParOf" srcId="{58828A7A-03B2-404B-B168-6315C7FD6843}" destId="{04EF3203-354F-45B1-B0F7-AFA3BBAF3F94}" srcOrd="1" destOrd="0" presId="urn:microsoft.com/office/officeart/2005/8/layout/bList2#1"/>
    <dgm:cxn modelId="{3D0881BA-B5C8-49EB-87B3-FDB3A44CEDD7}" type="presParOf" srcId="{58828A7A-03B2-404B-B168-6315C7FD6843}" destId="{D5847499-7279-4774-9C5F-C07898F386DE}" srcOrd="2" destOrd="0" presId="urn:microsoft.com/office/officeart/2005/8/layout/bList2#1"/>
    <dgm:cxn modelId="{E3E16AC4-77A4-4B6B-832E-D22C01BFF15A}" type="presParOf" srcId="{58828A7A-03B2-404B-B168-6315C7FD6843}" destId="{E1A8AD7A-0207-4AAE-B8CA-24FFB9344415}" srcOrd="3" destOrd="0" presId="urn:microsoft.com/office/officeart/2005/8/layout/bList2#1"/>
    <dgm:cxn modelId="{7CD8C840-DAAE-456B-B598-8FEB5D1299E8}" type="presParOf" srcId="{4038A972-BCEF-4AC5-BDE6-D75DA323C268}" destId="{53B9F97A-FF16-4DC6-A865-82DCD53F2842}" srcOrd="1" destOrd="0" presId="urn:microsoft.com/office/officeart/2005/8/layout/bList2#1"/>
    <dgm:cxn modelId="{81FF0E4E-72B5-458B-8E97-5BADA465ACA3}" type="presParOf" srcId="{4038A972-BCEF-4AC5-BDE6-D75DA323C268}" destId="{EFB6ED12-7558-4A39-93E2-99AEB1FD547D}" srcOrd="2" destOrd="0" presId="urn:microsoft.com/office/officeart/2005/8/layout/bList2#1"/>
    <dgm:cxn modelId="{3B5EAD58-51BB-41BF-BFF4-689AB220691C}" type="presParOf" srcId="{EFB6ED12-7558-4A39-93E2-99AEB1FD547D}" destId="{56739D0E-5761-47E4-B82E-B5A461993B65}" srcOrd="0" destOrd="0" presId="urn:microsoft.com/office/officeart/2005/8/layout/bList2#1"/>
    <dgm:cxn modelId="{218F03BC-137F-4235-8FE7-2044E4C0415A}" type="presParOf" srcId="{EFB6ED12-7558-4A39-93E2-99AEB1FD547D}" destId="{69CF752B-DAF4-40D7-ACDD-8C99D5BD2258}" srcOrd="1" destOrd="0" presId="urn:microsoft.com/office/officeart/2005/8/layout/bList2#1"/>
    <dgm:cxn modelId="{9C7653D6-B3CE-465C-90F7-F262084E8AC2}" type="presParOf" srcId="{EFB6ED12-7558-4A39-93E2-99AEB1FD547D}" destId="{B71A9C0D-EC39-47E6-B183-81D7D85B0253}" srcOrd="2" destOrd="0" presId="urn:microsoft.com/office/officeart/2005/8/layout/bList2#1"/>
    <dgm:cxn modelId="{80F09E8F-CEAF-467B-9C2E-3A40DA73E1EE}" type="presParOf" srcId="{EFB6ED12-7558-4A39-93E2-99AEB1FD547D}" destId="{E5CAC077-2728-4C51-ADD9-34BDD5B81FB0}" srcOrd="3" destOrd="0" presId="urn:microsoft.com/office/officeart/2005/8/layout/bList2#1"/>
    <dgm:cxn modelId="{A103B869-DAD7-4322-892F-255E40BD766B}" type="presParOf" srcId="{4038A972-BCEF-4AC5-BDE6-D75DA323C268}" destId="{54C3EABE-E754-422C-B98B-1E2532070685}" srcOrd="3" destOrd="0" presId="urn:microsoft.com/office/officeart/2005/8/layout/bList2#1"/>
    <dgm:cxn modelId="{CFCAFA68-9DB6-4EC4-8CC4-A858224D7E2D}" type="presParOf" srcId="{4038A972-BCEF-4AC5-BDE6-D75DA323C268}" destId="{47362E01-F3FF-4339-B6D8-0A9C37DB275F}" srcOrd="4" destOrd="0" presId="urn:microsoft.com/office/officeart/2005/8/layout/bList2#1"/>
    <dgm:cxn modelId="{4E2DB3BF-6933-4578-92CC-46006909C904}" type="presParOf" srcId="{47362E01-F3FF-4339-B6D8-0A9C37DB275F}" destId="{79052065-1469-4FA3-9C9A-2520721EC77E}" srcOrd="0" destOrd="0" presId="urn:microsoft.com/office/officeart/2005/8/layout/bList2#1"/>
    <dgm:cxn modelId="{7F61B04A-9EC2-4210-AF1E-D4F22D1778DF}" type="presParOf" srcId="{47362E01-F3FF-4339-B6D8-0A9C37DB275F}" destId="{ECA97D75-D008-466C-B096-DF85718A0FF4}" srcOrd="1" destOrd="0" presId="urn:microsoft.com/office/officeart/2005/8/layout/bList2#1"/>
    <dgm:cxn modelId="{E372B6CB-69CD-44D9-8DAF-291E1B9A4263}" type="presParOf" srcId="{47362E01-F3FF-4339-B6D8-0A9C37DB275F}" destId="{CCC139E1-98B8-473E-8A2E-9A341EBF0FDE}" srcOrd="2" destOrd="0" presId="urn:microsoft.com/office/officeart/2005/8/layout/bList2#1"/>
    <dgm:cxn modelId="{58AD9778-B24A-4670-B9CB-031A99948B73}" type="presParOf" srcId="{47362E01-F3FF-4339-B6D8-0A9C37DB275F}" destId="{6FC21E38-8BA1-4DD3-AF5A-16E45BCF2CE3}" srcOrd="3" destOrd="0" presId="urn:microsoft.com/office/officeart/2005/8/layout/bList2#1"/>
    <dgm:cxn modelId="{2B2822B5-F6D4-440F-8168-E92D12689FE8}" type="presParOf" srcId="{4038A972-BCEF-4AC5-BDE6-D75DA323C268}" destId="{0730CCD3-7D14-455C-AA0B-3D7EA82F3059}" srcOrd="5" destOrd="0" presId="urn:microsoft.com/office/officeart/2005/8/layout/bList2#1"/>
    <dgm:cxn modelId="{7F85FC2C-2F94-40C7-9442-293D491F004A}" type="presParOf" srcId="{4038A972-BCEF-4AC5-BDE6-D75DA323C268}" destId="{7D240A99-BE69-4C37-B28E-EDA83F07CA76}" srcOrd="6" destOrd="0" presId="urn:microsoft.com/office/officeart/2005/8/layout/bList2#1"/>
    <dgm:cxn modelId="{533A31E5-05C1-47DD-A864-67C318FA2FAB}" type="presParOf" srcId="{7D240A99-BE69-4C37-B28E-EDA83F07CA76}" destId="{DBE8BA34-E62C-4931-BD6B-3BB19492E7B0}" srcOrd="0" destOrd="0" presId="urn:microsoft.com/office/officeart/2005/8/layout/bList2#1"/>
    <dgm:cxn modelId="{73C12DEE-3C23-486F-9E8A-7D51371A2361}" type="presParOf" srcId="{7D240A99-BE69-4C37-B28E-EDA83F07CA76}" destId="{C5F9D203-4947-44CC-8818-A190CC4F06FA}" srcOrd="1" destOrd="0" presId="urn:microsoft.com/office/officeart/2005/8/layout/bList2#1"/>
    <dgm:cxn modelId="{735EFA46-8A1D-437E-897F-044840A096F3}" type="presParOf" srcId="{7D240A99-BE69-4C37-B28E-EDA83F07CA76}" destId="{7C118199-31AC-4741-A22B-BCE7A8FA905E}" srcOrd="2" destOrd="0" presId="urn:microsoft.com/office/officeart/2005/8/layout/bList2#1"/>
    <dgm:cxn modelId="{71FC0841-4D13-469D-802F-2D9B60D3EC2F}" type="presParOf" srcId="{7D240A99-BE69-4C37-B28E-EDA83F07CA76}" destId="{2FC6F2D2-AF02-4FAE-8038-1991F0BB9D68}" srcOrd="3" destOrd="0" presId="urn:microsoft.com/office/officeart/2005/8/layout/bList2#1"/>
    <dgm:cxn modelId="{40458B80-318D-4D6D-A133-3159624B7855}" type="presParOf" srcId="{4038A972-BCEF-4AC5-BDE6-D75DA323C268}" destId="{F9F6534B-7BC5-439D-8D92-3AF51AF4A9F3}" srcOrd="7" destOrd="0" presId="urn:microsoft.com/office/officeart/2005/8/layout/bList2#1"/>
    <dgm:cxn modelId="{68AA02F9-A590-4DAB-9058-A3B180742A65}" type="presParOf" srcId="{4038A972-BCEF-4AC5-BDE6-D75DA323C268}" destId="{FA905457-7CFF-4DE7-B64D-6570EFB0BD87}" srcOrd="8" destOrd="0" presId="urn:microsoft.com/office/officeart/2005/8/layout/bList2#1"/>
    <dgm:cxn modelId="{F28C23FF-2696-4F5B-B118-0210FAA6BA86}" type="presParOf" srcId="{FA905457-7CFF-4DE7-B64D-6570EFB0BD87}" destId="{3E2AB5AD-EFEE-4DFE-9E8A-A2E84EF9258E}" srcOrd="0" destOrd="0" presId="urn:microsoft.com/office/officeart/2005/8/layout/bList2#1"/>
    <dgm:cxn modelId="{2B9D8D2A-7E74-430D-96CE-34B7A29F6E8B}" type="presParOf" srcId="{FA905457-7CFF-4DE7-B64D-6570EFB0BD87}" destId="{9BCF98E4-F9DE-4A03-9F9B-67418B9286F0}" srcOrd="1" destOrd="0" presId="urn:microsoft.com/office/officeart/2005/8/layout/bList2#1"/>
    <dgm:cxn modelId="{5D46E212-4728-4B65-B54D-DB9322FC5D21}" type="presParOf" srcId="{FA905457-7CFF-4DE7-B64D-6570EFB0BD87}" destId="{C5D45687-2027-4A40-A50E-2091AA60091C}" srcOrd="2" destOrd="0" presId="urn:microsoft.com/office/officeart/2005/8/layout/bList2#1"/>
    <dgm:cxn modelId="{29CF276A-BCB3-4957-A4C4-59E5E0920991}" type="presParOf" srcId="{FA905457-7CFF-4DE7-B64D-6570EFB0BD87}" destId="{032C8A66-BA85-4069-8167-AD2D091620AB}" srcOrd="3" destOrd="0" presId="urn:microsoft.com/office/officeart/2005/8/layout/bList2#1"/>
    <dgm:cxn modelId="{D5C87F85-D9A4-44D4-9AFC-674EFE98C84A}" type="presParOf" srcId="{4038A972-BCEF-4AC5-BDE6-D75DA323C268}" destId="{2B77F082-FE18-41AD-9241-E0190DC24791}" srcOrd="9" destOrd="0" presId="urn:microsoft.com/office/officeart/2005/8/layout/bList2#1"/>
    <dgm:cxn modelId="{0F91EAFE-AFE4-4CFF-B0D7-A00AAD559842}" type="presParOf" srcId="{4038A972-BCEF-4AC5-BDE6-D75DA323C268}" destId="{F83700F3-AB72-4240-86DD-4AB359D130DE}" srcOrd="10" destOrd="0" presId="urn:microsoft.com/office/officeart/2005/8/layout/bList2#1"/>
    <dgm:cxn modelId="{8451C015-F4E9-43DF-B192-3D900D912C51}" type="presParOf" srcId="{F83700F3-AB72-4240-86DD-4AB359D130DE}" destId="{E7130209-AC5F-4FCD-8D82-A9D8E7D2A0F5}" srcOrd="0" destOrd="0" presId="urn:microsoft.com/office/officeart/2005/8/layout/bList2#1"/>
    <dgm:cxn modelId="{43D8987B-EAE5-4A7C-A197-15DB404DDC8C}" type="presParOf" srcId="{F83700F3-AB72-4240-86DD-4AB359D130DE}" destId="{FEE61AAF-983D-4B4C-B004-0FC081264D42}" srcOrd="1" destOrd="0" presId="urn:microsoft.com/office/officeart/2005/8/layout/bList2#1"/>
    <dgm:cxn modelId="{996DBCE6-B298-4298-BC66-15A9E5790951}" type="presParOf" srcId="{F83700F3-AB72-4240-86DD-4AB359D130DE}" destId="{A10EE75A-49A3-4CD6-B918-6E872242C780}" srcOrd="2" destOrd="0" presId="urn:microsoft.com/office/officeart/2005/8/layout/bList2#1"/>
    <dgm:cxn modelId="{5466E85D-E31F-42F0-9122-60D52F0D0F6A}" type="presParOf" srcId="{F83700F3-AB72-4240-86DD-4AB359D130DE}" destId="{4ACA51EC-A796-430C-83EF-4087BBD60A72}" srcOrd="3" destOrd="0" presId="urn:microsoft.com/office/officeart/2005/8/layout/bList2#1"/>
    <dgm:cxn modelId="{EF90AF40-E8D9-47A7-99D5-FE87E2EB831F}" type="presParOf" srcId="{4038A972-BCEF-4AC5-BDE6-D75DA323C268}" destId="{7D1A2B00-FB7E-4EC3-8731-56ED64A17F7B}" srcOrd="11" destOrd="0" presId="urn:microsoft.com/office/officeart/2005/8/layout/bList2#1"/>
    <dgm:cxn modelId="{ED19C5A2-753B-4D46-A127-83839557DCA3}" type="presParOf" srcId="{4038A972-BCEF-4AC5-BDE6-D75DA323C268}" destId="{A1217C03-431C-4A17-B92A-1210C6EA5096}" srcOrd="12" destOrd="0" presId="urn:microsoft.com/office/officeart/2005/8/layout/bList2#1"/>
    <dgm:cxn modelId="{2B0BC8BE-6DB2-4993-B2E3-B79611D1159C}" type="presParOf" srcId="{A1217C03-431C-4A17-B92A-1210C6EA5096}" destId="{4E827D8B-6084-4125-A2B9-ADA5B379FD47}" srcOrd="0" destOrd="0" presId="urn:microsoft.com/office/officeart/2005/8/layout/bList2#1"/>
    <dgm:cxn modelId="{5BCA10C5-EB5E-4A49-AA86-631BDD440CE4}" type="presParOf" srcId="{A1217C03-431C-4A17-B92A-1210C6EA5096}" destId="{6FCF86DA-2E68-4B6D-9F26-7665A6430B53}" srcOrd="1" destOrd="0" presId="urn:microsoft.com/office/officeart/2005/8/layout/bList2#1"/>
    <dgm:cxn modelId="{5DE84C81-30E7-44AD-BD81-B1E74B4FB80E}" type="presParOf" srcId="{A1217C03-431C-4A17-B92A-1210C6EA5096}" destId="{D5D2E39E-00FA-42FE-9D2B-8A9244B3F791}" srcOrd="2" destOrd="0" presId="urn:microsoft.com/office/officeart/2005/8/layout/bList2#1"/>
    <dgm:cxn modelId="{D0E30425-4FE9-4166-A4FE-EF8103D09A7E}" type="presParOf" srcId="{A1217C03-431C-4A17-B92A-1210C6EA5096}" destId="{C5A5502A-8F6A-4687-B186-4B86621A4DBD}" srcOrd="3" destOrd="0" presId="urn:microsoft.com/office/officeart/2005/8/layout/bList2#1"/>
    <dgm:cxn modelId="{99583819-6DE3-4012-8634-4EBD1AFC79CB}" type="presParOf" srcId="{4038A972-BCEF-4AC5-BDE6-D75DA323C268}" destId="{FFABF77A-5263-4057-906D-BA3259FEC137}" srcOrd="13" destOrd="0" presId="urn:microsoft.com/office/officeart/2005/8/layout/bList2#1"/>
    <dgm:cxn modelId="{10BBB0C2-74A5-4E25-9E93-2D9A783A1967}" type="presParOf" srcId="{4038A972-BCEF-4AC5-BDE6-D75DA323C268}" destId="{0BDC0168-E2D9-45E4-86B0-64AAABB61F73}" srcOrd="14" destOrd="0" presId="urn:microsoft.com/office/officeart/2005/8/layout/bList2#1"/>
    <dgm:cxn modelId="{413E2D7A-669D-40F1-99CC-FB9DA860BDE3}" type="presParOf" srcId="{0BDC0168-E2D9-45E4-86B0-64AAABB61F73}" destId="{37C1FE29-A428-4B6D-B245-F39854AC6AF2}" srcOrd="0" destOrd="0" presId="urn:microsoft.com/office/officeart/2005/8/layout/bList2#1"/>
    <dgm:cxn modelId="{51F53156-FEB4-41FA-8AA7-0DBE26898380}" type="presParOf" srcId="{0BDC0168-E2D9-45E4-86B0-64AAABB61F73}" destId="{05E9F6E5-388E-4E98-8D64-7A59FAC16D29}" srcOrd="1" destOrd="0" presId="urn:microsoft.com/office/officeart/2005/8/layout/bList2#1"/>
    <dgm:cxn modelId="{5AE95E39-A5C7-461B-8500-CE3C126B680D}" type="presParOf" srcId="{0BDC0168-E2D9-45E4-86B0-64AAABB61F73}" destId="{C69E4ED6-A3FE-4399-A1B0-46FAF892B7BF}" srcOrd="2" destOrd="0" presId="urn:microsoft.com/office/officeart/2005/8/layout/bList2#1"/>
    <dgm:cxn modelId="{8F310355-8264-4102-B1BE-93C1B85E9795}" type="presParOf" srcId="{0BDC0168-E2D9-45E4-86B0-64AAABB61F73}" destId="{3FE93E7F-D8B6-418A-80CD-597FC66D6556}" srcOrd="3" destOrd="0" presId="urn:microsoft.com/office/officeart/2005/8/layout/bList2#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6175BC-5CCB-4E5A-A277-C815083B1447}" type="doc">
      <dgm:prSet loTypeId="urn:microsoft.com/office/officeart/2005/8/layout/bProcess3" loCatId="process" qsTypeId="urn:microsoft.com/office/officeart/2005/8/quickstyle/simple5" qsCatId="simple" csTypeId="urn:microsoft.com/office/officeart/2005/8/colors/colorful4" csCatId="colorful" phldr="1"/>
      <dgm:spPr/>
      <dgm:t>
        <a:bodyPr/>
        <a:lstStyle/>
        <a:p>
          <a:endParaRPr lang="en-US"/>
        </a:p>
      </dgm:t>
    </dgm:pt>
    <dgm:pt modelId="{5A93427D-4CCB-4FAD-A0BC-EBC8195D1744}">
      <dgm:prSet custT="1"/>
      <dgm:spPr/>
      <dgm:t>
        <a:bodyPr/>
        <a:lstStyle/>
        <a:p>
          <a:pPr rtl="0"/>
          <a:r>
            <a:rPr lang="en-US" sz="1400" b="1" dirty="0" smtClean="0">
              <a:latin typeface="Arial Narrow" pitchFamily="34" charset="0"/>
            </a:rPr>
            <a:t>MENGAJARKAN NILAI-NILAI MORALITAS </a:t>
          </a:r>
        </a:p>
      </dgm:t>
    </dgm:pt>
    <dgm:pt modelId="{594C1AD9-E054-42A7-84F2-A4CEDCB034F3}" type="parTrans" cxnId="{AFBD56BE-9A41-4925-B196-246C4A8EC373}">
      <dgm:prSet/>
      <dgm:spPr/>
      <dgm:t>
        <a:bodyPr/>
        <a:lstStyle/>
        <a:p>
          <a:endParaRPr lang="en-US" sz="1600">
            <a:latin typeface="Arial Narrow" pitchFamily="34" charset="0"/>
          </a:endParaRPr>
        </a:p>
      </dgm:t>
    </dgm:pt>
    <dgm:pt modelId="{F2293A9C-DE2A-4ADC-AAD9-9F21D82991E0}" type="sibTrans" cxnId="{AFBD56BE-9A41-4925-B196-246C4A8EC373}">
      <dgm:prSet/>
      <dgm:spPr/>
      <dgm:t>
        <a:bodyPr/>
        <a:lstStyle/>
        <a:p>
          <a:endParaRPr lang="en-US" sz="1600">
            <a:latin typeface="Arial Narrow" pitchFamily="34" charset="0"/>
          </a:endParaRPr>
        </a:p>
      </dgm:t>
    </dgm:pt>
    <dgm:pt modelId="{7640C353-4362-4D10-ACB3-76183ABC529F}">
      <dgm:prSet custT="1"/>
      <dgm:spPr/>
      <dgm:t>
        <a:bodyPr/>
        <a:lstStyle/>
        <a:p>
          <a:r>
            <a:rPr lang="en-US" sz="1400" b="1" dirty="0" smtClean="0">
              <a:latin typeface="Arial Narrow" pitchFamily="34" charset="0"/>
              <a:cs typeface="Arial" charset="0"/>
            </a:rPr>
            <a:t>MENUMBUHKAN DAN MENJAGA TRADISI MENGHORMATI  </a:t>
          </a:r>
        </a:p>
      </dgm:t>
    </dgm:pt>
    <dgm:pt modelId="{71AFBF68-AD52-4307-8200-4DC31D9683F4}" type="parTrans" cxnId="{E8BB902E-D421-4DD1-A4E6-E5147B66E1BB}">
      <dgm:prSet/>
      <dgm:spPr/>
      <dgm:t>
        <a:bodyPr/>
        <a:lstStyle/>
        <a:p>
          <a:endParaRPr lang="en-US"/>
        </a:p>
      </dgm:t>
    </dgm:pt>
    <dgm:pt modelId="{92D3CF3E-66C1-4615-9DA8-4770E135C7C5}" type="sibTrans" cxnId="{E8BB902E-D421-4DD1-A4E6-E5147B66E1BB}">
      <dgm:prSet/>
      <dgm:spPr/>
      <dgm:t>
        <a:bodyPr/>
        <a:lstStyle/>
        <a:p>
          <a:endParaRPr lang="en-US"/>
        </a:p>
      </dgm:t>
    </dgm:pt>
    <dgm:pt modelId="{0E2B6654-DDFC-408F-882D-977864A86AC9}">
      <dgm:prSet custT="1"/>
      <dgm:spPr/>
      <dgm:t>
        <a:bodyPr/>
        <a:lstStyle/>
        <a:p>
          <a:r>
            <a:rPr lang="en-US" sz="1400" b="1" dirty="0" smtClean="0">
              <a:latin typeface="Arial Narrow" pitchFamily="34" charset="0"/>
            </a:rPr>
            <a:t>MELIBATKAN SEMUA PIHAK </a:t>
          </a:r>
        </a:p>
        <a:p>
          <a:r>
            <a:rPr lang="en-US" sz="1400" b="1" i="1" dirty="0" smtClean="0">
              <a:latin typeface="Arial Narrow" pitchFamily="34" charset="0"/>
            </a:rPr>
            <a:t>(INCLUSIVE)</a:t>
          </a:r>
        </a:p>
      </dgm:t>
    </dgm:pt>
    <dgm:pt modelId="{F98FB78C-417E-4BF8-A142-2A5A561B085F}" type="parTrans" cxnId="{904BD7C3-EE31-42C8-9FF5-74F140D4031A}">
      <dgm:prSet/>
      <dgm:spPr/>
      <dgm:t>
        <a:bodyPr/>
        <a:lstStyle/>
        <a:p>
          <a:endParaRPr lang="en-US"/>
        </a:p>
      </dgm:t>
    </dgm:pt>
    <dgm:pt modelId="{B545DDCC-244F-429A-9451-60AD3775AB41}" type="sibTrans" cxnId="{904BD7C3-EE31-42C8-9FF5-74F140D4031A}">
      <dgm:prSet/>
      <dgm:spPr/>
      <dgm:t>
        <a:bodyPr/>
        <a:lstStyle/>
        <a:p>
          <a:endParaRPr lang="en-US"/>
        </a:p>
      </dgm:t>
    </dgm:pt>
    <dgm:pt modelId="{EBBDFC0C-A736-4237-980D-171BA781602C}">
      <dgm:prSet custT="1"/>
      <dgm:spPr/>
      <dgm:t>
        <a:bodyPr/>
        <a:lstStyle/>
        <a:p>
          <a:r>
            <a:rPr lang="en-US" sz="1400" b="1" dirty="0" smtClean="0">
              <a:latin typeface="Arial Narrow" pitchFamily="34" charset="0"/>
              <a:cs typeface="Arial" charset="0"/>
            </a:rPr>
            <a:t>MENEMUKENALI NILAI-NILAI LUHUR/ KEBAJIKAN </a:t>
          </a:r>
        </a:p>
      </dgm:t>
    </dgm:pt>
    <dgm:pt modelId="{C4A3A53B-3613-44FD-8294-0A58438905B1}" type="parTrans" cxnId="{92590431-5946-4D3B-BCC9-2D51495989D2}">
      <dgm:prSet/>
      <dgm:spPr/>
      <dgm:t>
        <a:bodyPr/>
        <a:lstStyle/>
        <a:p>
          <a:endParaRPr lang="en-US"/>
        </a:p>
      </dgm:t>
    </dgm:pt>
    <dgm:pt modelId="{778E44CE-806F-4107-9939-9B9D9BF2D09B}" type="sibTrans" cxnId="{92590431-5946-4D3B-BCC9-2D51495989D2}">
      <dgm:prSet/>
      <dgm:spPr/>
      <dgm:t>
        <a:bodyPr/>
        <a:lstStyle/>
        <a:p>
          <a:endParaRPr lang="en-US"/>
        </a:p>
      </dgm:t>
    </dgm:pt>
    <dgm:pt modelId="{3CDC7700-9E82-40A6-8302-CB4BBC3947A7}">
      <dgm:prSet custT="1"/>
      <dgm:spPr/>
      <dgm:t>
        <a:bodyPr/>
        <a:lstStyle/>
        <a:p>
          <a:r>
            <a:rPr lang="en-US" sz="1400" b="1" dirty="0" smtClean="0">
              <a:latin typeface="Arial Narrow" pitchFamily="34" charset="0"/>
            </a:rPr>
            <a:t>MENYEBARLUASKAN  NILAI-NILAI LUHUR/ KEBAJIKAN </a:t>
          </a:r>
        </a:p>
      </dgm:t>
    </dgm:pt>
    <dgm:pt modelId="{05AA9E9E-784F-4B3C-ADB6-03CEBD228079}" type="parTrans" cxnId="{2059E3AE-AFE7-4CBB-9C73-88A1A8B353D3}">
      <dgm:prSet/>
      <dgm:spPr/>
      <dgm:t>
        <a:bodyPr/>
        <a:lstStyle/>
        <a:p>
          <a:endParaRPr lang="en-US"/>
        </a:p>
      </dgm:t>
    </dgm:pt>
    <dgm:pt modelId="{5E06E936-00A4-464C-80F9-8E45A1A8ED6A}" type="sibTrans" cxnId="{2059E3AE-AFE7-4CBB-9C73-88A1A8B353D3}">
      <dgm:prSet/>
      <dgm:spPr/>
      <dgm:t>
        <a:bodyPr/>
        <a:lstStyle/>
        <a:p>
          <a:endParaRPr lang="en-US"/>
        </a:p>
      </dgm:t>
    </dgm:pt>
    <dgm:pt modelId="{C35888C8-FBE8-4CDF-AFE7-06525AB79A55}">
      <dgm:prSet custT="1"/>
      <dgm:spPr/>
      <dgm:t>
        <a:bodyPr/>
        <a:lstStyle/>
        <a:p>
          <a:r>
            <a:rPr lang="en-US" sz="1400" b="1" dirty="0" smtClean="0">
              <a:latin typeface="Arial Narrow" pitchFamily="34" charset="0"/>
            </a:rPr>
            <a:t>MENDORONG PELATIHAN DI TIGA AREA KARAKTER: SIKAP – MORAL – KEMASYARAKATAN</a:t>
          </a:r>
          <a:endParaRPr lang="en-US" sz="1400" b="1" i="1" dirty="0" smtClean="0">
            <a:latin typeface="Arial Narrow" pitchFamily="34" charset="0"/>
          </a:endParaRPr>
        </a:p>
      </dgm:t>
    </dgm:pt>
    <dgm:pt modelId="{11114271-F5F4-49A8-8CA9-4D1A8F598FB0}" type="parTrans" cxnId="{D27CBBD0-FD3C-4A53-B418-832D91299EF3}">
      <dgm:prSet/>
      <dgm:spPr/>
      <dgm:t>
        <a:bodyPr/>
        <a:lstStyle/>
        <a:p>
          <a:endParaRPr lang="en-US"/>
        </a:p>
      </dgm:t>
    </dgm:pt>
    <dgm:pt modelId="{2DC6FAB7-B238-4F1E-AAE5-3DCB836A5DD8}" type="sibTrans" cxnId="{D27CBBD0-FD3C-4A53-B418-832D91299EF3}">
      <dgm:prSet/>
      <dgm:spPr/>
      <dgm:t>
        <a:bodyPr/>
        <a:lstStyle/>
        <a:p>
          <a:endParaRPr lang="en-US"/>
        </a:p>
      </dgm:t>
    </dgm:pt>
    <dgm:pt modelId="{821123F7-C730-459A-9B19-8701797C442C}">
      <dgm:prSet custT="1"/>
      <dgm:spPr/>
      <dgm:t>
        <a:bodyPr/>
        <a:lstStyle/>
        <a:p>
          <a:r>
            <a:rPr lang="en-US" sz="1400" b="1" dirty="0" smtClean="0">
              <a:latin typeface="Arial Narrow" pitchFamily="34" charset="0"/>
              <a:cs typeface="Arial" charset="0"/>
            </a:rPr>
            <a:t>MEMPERKUAT PROSES PENGHAYATAN  </a:t>
          </a:r>
        </a:p>
      </dgm:t>
    </dgm:pt>
    <dgm:pt modelId="{E3DB100A-C781-4B73-A0EB-68647C581E47}" type="parTrans" cxnId="{8F87C0E8-E23F-4F59-9390-2BB81DE208C8}">
      <dgm:prSet/>
      <dgm:spPr/>
      <dgm:t>
        <a:bodyPr/>
        <a:lstStyle/>
        <a:p>
          <a:endParaRPr lang="en-US"/>
        </a:p>
      </dgm:t>
    </dgm:pt>
    <dgm:pt modelId="{A466E5FF-B575-4778-AB9F-9259A05A4487}" type="sibTrans" cxnId="{8F87C0E8-E23F-4F59-9390-2BB81DE208C8}">
      <dgm:prSet/>
      <dgm:spPr/>
      <dgm:t>
        <a:bodyPr/>
        <a:lstStyle/>
        <a:p>
          <a:endParaRPr lang="en-US"/>
        </a:p>
      </dgm:t>
    </dgm:pt>
    <dgm:pt modelId="{1CA3D473-C24C-4014-A12E-10B923F40F01}" type="pres">
      <dgm:prSet presAssocID="{606175BC-5CCB-4E5A-A277-C815083B1447}" presName="Name0" presStyleCnt="0">
        <dgm:presLayoutVars>
          <dgm:dir/>
          <dgm:resizeHandles val="exact"/>
        </dgm:presLayoutVars>
      </dgm:prSet>
      <dgm:spPr/>
      <dgm:t>
        <a:bodyPr/>
        <a:lstStyle/>
        <a:p>
          <a:endParaRPr lang="en-US"/>
        </a:p>
      </dgm:t>
    </dgm:pt>
    <dgm:pt modelId="{EBE4013A-3C25-4D68-912A-F6D052051643}" type="pres">
      <dgm:prSet presAssocID="{5A93427D-4CCB-4FAD-A0BC-EBC8195D1744}" presName="node" presStyleLbl="node1" presStyleIdx="0" presStyleCnt="7">
        <dgm:presLayoutVars>
          <dgm:bulletEnabled val="1"/>
        </dgm:presLayoutVars>
      </dgm:prSet>
      <dgm:spPr/>
      <dgm:t>
        <a:bodyPr/>
        <a:lstStyle/>
        <a:p>
          <a:endParaRPr lang="en-US"/>
        </a:p>
      </dgm:t>
    </dgm:pt>
    <dgm:pt modelId="{442AA6FF-04FF-4E0F-BDA9-C5B60603B74E}" type="pres">
      <dgm:prSet presAssocID="{F2293A9C-DE2A-4ADC-AAD9-9F21D82991E0}" presName="sibTrans" presStyleLbl="sibTrans1D1" presStyleIdx="0" presStyleCnt="6"/>
      <dgm:spPr/>
      <dgm:t>
        <a:bodyPr/>
        <a:lstStyle/>
        <a:p>
          <a:endParaRPr lang="en-US"/>
        </a:p>
      </dgm:t>
    </dgm:pt>
    <dgm:pt modelId="{A773AB13-7688-4FD5-AD1D-F877C50729CF}" type="pres">
      <dgm:prSet presAssocID="{F2293A9C-DE2A-4ADC-AAD9-9F21D82991E0}" presName="connectorText" presStyleLbl="sibTrans1D1" presStyleIdx="0" presStyleCnt="6"/>
      <dgm:spPr/>
      <dgm:t>
        <a:bodyPr/>
        <a:lstStyle/>
        <a:p>
          <a:endParaRPr lang="en-US"/>
        </a:p>
      </dgm:t>
    </dgm:pt>
    <dgm:pt modelId="{C8F6C78C-FD11-4C4A-8D9E-C0A9287F67FF}" type="pres">
      <dgm:prSet presAssocID="{7640C353-4362-4D10-ACB3-76183ABC529F}" presName="node" presStyleLbl="node1" presStyleIdx="1" presStyleCnt="7">
        <dgm:presLayoutVars>
          <dgm:bulletEnabled val="1"/>
        </dgm:presLayoutVars>
      </dgm:prSet>
      <dgm:spPr/>
      <dgm:t>
        <a:bodyPr/>
        <a:lstStyle/>
        <a:p>
          <a:endParaRPr lang="en-US"/>
        </a:p>
      </dgm:t>
    </dgm:pt>
    <dgm:pt modelId="{62CE023C-16C7-4437-8F01-B4696CF63F32}" type="pres">
      <dgm:prSet presAssocID="{92D3CF3E-66C1-4615-9DA8-4770E135C7C5}" presName="sibTrans" presStyleLbl="sibTrans1D1" presStyleIdx="1" presStyleCnt="6"/>
      <dgm:spPr/>
      <dgm:t>
        <a:bodyPr/>
        <a:lstStyle/>
        <a:p>
          <a:endParaRPr lang="en-US"/>
        </a:p>
      </dgm:t>
    </dgm:pt>
    <dgm:pt modelId="{9517176F-047B-4E8D-829C-5352943D1314}" type="pres">
      <dgm:prSet presAssocID="{92D3CF3E-66C1-4615-9DA8-4770E135C7C5}" presName="connectorText" presStyleLbl="sibTrans1D1" presStyleIdx="1" presStyleCnt="6"/>
      <dgm:spPr/>
      <dgm:t>
        <a:bodyPr/>
        <a:lstStyle/>
        <a:p>
          <a:endParaRPr lang="en-US"/>
        </a:p>
      </dgm:t>
    </dgm:pt>
    <dgm:pt modelId="{4CB54454-8238-4EC9-84A2-892AC53F52A6}" type="pres">
      <dgm:prSet presAssocID="{0E2B6654-DDFC-408F-882D-977864A86AC9}" presName="node" presStyleLbl="node1" presStyleIdx="2" presStyleCnt="7">
        <dgm:presLayoutVars>
          <dgm:bulletEnabled val="1"/>
        </dgm:presLayoutVars>
      </dgm:prSet>
      <dgm:spPr/>
      <dgm:t>
        <a:bodyPr/>
        <a:lstStyle/>
        <a:p>
          <a:endParaRPr lang="en-US"/>
        </a:p>
      </dgm:t>
    </dgm:pt>
    <dgm:pt modelId="{CAFD86FB-C77F-43B3-8345-24D6F79C14C6}" type="pres">
      <dgm:prSet presAssocID="{B545DDCC-244F-429A-9451-60AD3775AB41}" presName="sibTrans" presStyleLbl="sibTrans1D1" presStyleIdx="2" presStyleCnt="6"/>
      <dgm:spPr/>
      <dgm:t>
        <a:bodyPr/>
        <a:lstStyle/>
        <a:p>
          <a:endParaRPr lang="en-US"/>
        </a:p>
      </dgm:t>
    </dgm:pt>
    <dgm:pt modelId="{113ABB3C-3E35-484B-9FCE-5DDA60A0CBE5}" type="pres">
      <dgm:prSet presAssocID="{B545DDCC-244F-429A-9451-60AD3775AB41}" presName="connectorText" presStyleLbl="sibTrans1D1" presStyleIdx="2" presStyleCnt="6"/>
      <dgm:spPr/>
      <dgm:t>
        <a:bodyPr/>
        <a:lstStyle/>
        <a:p>
          <a:endParaRPr lang="en-US"/>
        </a:p>
      </dgm:t>
    </dgm:pt>
    <dgm:pt modelId="{BE872A74-A4F1-49A6-A92E-A040D7C358ED}" type="pres">
      <dgm:prSet presAssocID="{EBBDFC0C-A736-4237-980D-171BA781602C}" presName="node" presStyleLbl="node1" presStyleIdx="3" presStyleCnt="7">
        <dgm:presLayoutVars>
          <dgm:bulletEnabled val="1"/>
        </dgm:presLayoutVars>
      </dgm:prSet>
      <dgm:spPr/>
      <dgm:t>
        <a:bodyPr/>
        <a:lstStyle/>
        <a:p>
          <a:endParaRPr lang="en-US"/>
        </a:p>
      </dgm:t>
    </dgm:pt>
    <dgm:pt modelId="{5CFD4A6E-D4F7-4316-8D4B-FB6A45818043}" type="pres">
      <dgm:prSet presAssocID="{778E44CE-806F-4107-9939-9B9D9BF2D09B}" presName="sibTrans" presStyleLbl="sibTrans1D1" presStyleIdx="3" presStyleCnt="6"/>
      <dgm:spPr/>
      <dgm:t>
        <a:bodyPr/>
        <a:lstStyle/>
        <a:p>
          <a:endParaRPr lang="en-US"/>
        </a:p>
      </dgm:t>
    </dgm:pt>
    <dgm:pt modelId="{C285154D-965B-429B-AB69-0C32E0B6CDBA}" type="pres">
      <dgm:prSet presAssocID="{778E44CE-806F-4107-9939-9B9D9BF2D09B}" presName="connectorText" presStyleLbl="sibTrans1D1" presStyleIdx="3" presStyleCnt="6"/>
      <dgm:spPr/>
      <dgm:t>
        <a:bodyPr/>
        <a:lstStyle/>
        <a:p>
          <a:endParaRPr lang="en-US"/>
        </a:p>
      </dgm:t>
    </dgm:pt>
    <dgm:pt modelId="{8C92E6F1-6E1F-4D7F-82DF-DBC5C1C7C4B6}" type="pres">
      <dgm:prSet presAssocID="{3CDC7700-9E82-40A6-8302-CB4BBC3947A7}" presName="node" presStyleLbl="node1" presStyleIdx="4" presStyleCnt="7">
        <dgm:presLayoutVars>
          <dgm:bulletEnabled val="1"/>
        </dgm:presLayoutVars>
      </dgm:prSet>
      <dgm:spPr/>
      <dgm:t>
        <a:bodyPr/>
        <a:lstStyle/>
        <a:p>
          <a:endParaRPr lang="en-US"/>
        </a:p>
      </dgm:t>
    </dgm:pt>
    <dgm:pt modelId="{50259F97-5134-4129-BE82-95083BFBA9B5}" type="pres">
      <dgm:prSet presAssocID="{5E06E936-00A4-464C-80F9-8E45A1A8ED6A}" presName="sibTrans" presStyleLbl="sibTrans1D1" presStyleIdx="4" presStyleCnt="6"/>
      <dgm:spPr/>
      <dgm:t>
        <a:bodyPr/>
        <a:lstStyle/>
        <a:p>
          <a:endParaRPr lang="en-US"/>
        </a:p>
      </dgm:t>
    </dgm:pt>
    <dgm:pt modelId="{A43F64E7-891A-4B67-A785-FD1872AC84BF}" type="pres">
      <dgm:prSet presAssocID="{5E06E936-00A4-464C-80F9-8E45A1A8ED6A}" presName="connectorText" presStyleLbl="sibTrans1D1" presStyleIdx="4" presStyleCnt="6"/>
      <dgm:spPr/>
      <dgm:t>
        <a:bodyPr/>
        <a:lstStyle/>
        <a:p>
          <a:endParaRPr lang="en-US"/>
        </a:p>
      </dgm:t>
    </dgm:pt>
    <dgm:pt modelId="{59B8969A-6C3B-45D1-8CF5-0861BA7FF0D7}" type="pres">
      <dgm:prSet presAssocID="{C35888C8-FBE8-4CDF-AFE7-06525AB79A55}" presName="node" presStyleLbl="node1" presStyleIdx="5" presStyleCnt="7">
        <dgm:presLayoutVars>
          <dgm:bulletEnabled val="1"/>
        </dgm:presLayoutVars>
      </dgm:prSet>
      <dgm:spPr/>
      <dgm:t>
        <a:bodyPr/>
        <a:lstStyle/>
        <a:p>
          <a:endParaRPr lang="en-US"/>
        </a:p>
      </dgm:t>
    </dgm:pt>
    <dgm:pt modelId="{0BE4F46B-C97B-49B6-B970-4662A707E09E}" type="pres">
      <dgm:prSet presAssocID="{2DC6FAB7-B238-4F1E-AAE5-3DCB836A5DD8}" presName="sibTrans" presStyleLbl="sibTrans1D1" presStyleIdx="5" presStyleCnt="6"/>
      <dgm:spPr/>
      <dgm:t>
        <a:bodyPr/>
        <a:lstStyle/>
        <a:p>
          <a:endParaRPr lang="en-US"/>
        </a:p>
      </dgm:t>
    </dgm:pt>
    <dgm:pt modelId="{2DD1B10A-CE19-43E7-80F6-1148D1797A5F}" type="pres">
      <dgm:prSet presAssocID="{2DC6FAB7-B238-4F1E-AAE5-3DCB836A5DD8}" presName="connectorText" presStyleLbl="sibTrans1D1" presStyleIdx="5" presStyleCnt="6"/>
      <dgm:spPr/>
      <dgm:t>
        <a:bodyPr/>
        <a:lstStyle/>
        <a:p>
          <a:endParaRPr lang="en-US"/>
        </a:p>
      </dgm:t>
    </dgm:pt>
    <dgm:pt modelId="{30BC1B94-DF5F-4C77-89F0-19AF22063FFE}" type="pres">
      <dgm:prSet presAssocID="{821123F7-C730-459A-9B19-8701797C442C}" presName="node" presStyleLbl="node1" presStyleIdx="6" presStyleCnt="7">
        <dgm:presLayoutVars>
          <dgm:bulletEnabled val="1"/>
        </dgm:presLayoutVars>
      </dgm:prSet>
      <dgm:spPr/>
      <dgm:t>
        <a:bodyPr/>
        <a:lstStyle/>
        <a:p>
          <a:endParaRPr lang="en-US"/>
        </a:p>
      </dgm:t>
    </dgm:pt>
  </dgm:ptLst>
  <dgm:cxnLst>
    <dgm:cxn modelId="{3AEE3BEA-B09B-464C-BD14-6D99850D727B}" type="presOf" srcId="{821123F7-C730-459A-9B19-8701797C442C}" destId="{30BC1B94-DF5F-4C77-89F0-19AF22063FFE}" srcOrd="0" destOrd="0" presId="urn:microsoft.com/office/officeart/2005/8/layout/bProcess3"/>
    <dgm:cxn modelId="{92590431-5946-4D3B-BCC9-2D51495989D2}" srcId="{606175BC-5CCB-4E5A-A277-C815083B1447}" destId="{EBBDFC0C-A736-4237-980D-171BA781602C}" srcOrd="3" destOrd="0" parTransId="{C4A3A53B-3613-44FD-8294-0A58438905B1}" sibTransId="{778E44CE-806F-4107-9939-9B9D9BF2D09B}"/>
    <dgm:cxn modelId="{6FF5A94F-BBC6-4F5F-8CA8-4AE53DAEBF34}" type="presOf" srcId="{C35888C8-FBE8-4CDF-AFE7-06525AB79A55}" destId="{59B8969A-6C3B-45D1-8CF5-0861BA7FF0D7}" srcOrd="0" destOrd="0" presId="urn:microsoft.com/office/officeart/2005/8/layout/bProcess3"/>
    <dgm:cxn modelId="{557112E3-4853-4B87-9E85-1A79D94FD2C6}" type="presOf" srcId="{F2293A9C-DE2A-4ADC-AAD9-9F21D82991E0}" destId="{A773AB13-7688-4FD5-AD1D-F877C50729CF}" srcOrd="1" destOrd="0" presId="urn:microsoft.com/office/officeart/2005/8/layout/bProcess3"/>
    <dgm:cxn modelId="{A745BD1B-4FFB-435A-8623-4A9FF35BF945}" type="presOf" srcId="{2DC6FAB7-B238-4F1E-AAE5-3DCB836A5DD8}" destId="{0BE4F46B-C97B-49B6-B970-4662A707E09E}" srcOrd="0" destOrd="0" presId="urn:microsoft.com/office/officeart/2005/8/layout/bProcess3"/>
    <dgm:cxn modelId="{E09E1D6E-1689-41E2-8A30-DBCCF3BA9743}" type="presOf" srcId="{EBBDFC0C-A736-4237-980D-171BA781602C}" destId="{BE872A74-A4F1-49A6-A92E-A040D7C358ED}" srcOrd="0" destOrd="0" presId="urn:microsoft.com/office/officeart/2005/8/layout/bProcess3"/>
    <dgm:cxn modelId="{71AB4443-E0C4-4331-BB93-12BD09BA18C4}" type="presOf" srcId="{92D3CF3E-66C1-4615-9DA8-4770E135C7C5}" destId="{9517176F-047B-4E8D-829C-5352943D1314}" srcOrd="1" destOrd="0" presId="urn:microsoft.com/office/officeart/2005/8/layout/bProcess3"/>
    <dgm:cxn modelId="{B6664D8E-1913-4B5B-B1D7-C69559D76280}" type="presOf" srcId="{B545DDCC-244F-429A-9451-60AD3775AB41}" destId="{CAFD86FB-C77F-43B3-8345-24D6F79C14C6}" srcOrd="0" destOrd="0" presId="urn:microsoft.com/office/officeart/2005/8/layout/bProcess3"/>
    <dgm:cxn modelId="{2E2992A7-68AD-4911-BC64-368F655A4281}" type="presOf" srcId="{F2293A9C-DE2A-4ADC-AAD9-9F21D82991E0}" destId="{442AA6FF-04FF-4E0F-BDA9-C5B60603B74E}" srcOrd="0" destOrd="0" presId="urn:microsoft.com/office/officeart/2005/8/layout/bProcess3"/>
    <dgm:cxn modelId="{D838968E-EFCF-4C6E-A069-D2EACC5BD2CC}" type="presOf" srcId="{778E44CE-806F-4107-9939-9B9D9BF2D09B}" destId="{5CFD4A6E-D4F7-4316-8D4B-FB6A45818043}" srcOrd="0" destOrd="0" presId="urn:microsoft.com/office/officeart/2005/8/layout/bProcess3"/>
    <dgm:cxn modelId="{AF5962B6-922A-4726-9F88-F95FBAE0F78B}" type="presOf" srcId="{3CDC7700-9E82-40A6-8302-CB4BBC3947A7}" destId="{8C92E6F1-6E1F-4D7F-82DF-DBC5C1C7C4B6}" srcOrd="0" destOrd="0" presId="urn:microsoft.com/office/officeart/2005/8/layout/bProcess3"/>
    <dgm:cxn modelId="{8F87C0E8-E23F-4F59-9390-2BB81DE208C8}" srcId="{606175BC-5CCB-4E5A-A277-C815083B1447}" destId="{821123F7-C730-459A-9B19-8701797C442C}" srcOrd="6" destOrd="0" parTransId="{E3DB100A-C781-4B73-A0EB-68647C581E47}" sibTransId="{A466E5FF-B575-4778-AB9F-9259A05A4487}"/>
    <dgm:cxn modelId="{AFBD56BE-9A41-4925-B196-246C4A8EC373}" srcId="{606175BC-5CCB-4E5A-A277-C815083B1447}" destId="{5A93427D-4CCB-4FAD-A0BC-EBC8195D1744}" srcOrd="0" destOrd="0" parTransId="{594C1AD9-E054-42A7-84F2-A4CEDCB034F3}" sibTransId="{F2293A9C-DE2A-4ADC-AAD9-9F21D82991E0}"/>
    <dgm:cxn modelId="{384417C7-7C1E-49DB-95DB-357D5E4C6A8D}" type="presOf" srcId="{7640C353-4362-4D10-ACB3-76183ABC529F}" destId="{C8F6C78C-FD11-4C4A-8D9E-C0A9287F67FF}" srcOrd="0" destOrd="0" presId="urn:microsoft.com/office/officeart/2005/8/layout/bProcess3"/>
    <dgm:cxn modelId="{FF70B4D5-971F-4B94-A4D6-F1F8A9AF0FCB}" type="presOf" srcId="{606175BC-5CCB-4E5A-A277-C815083B1447}" destId="{1CA3D473-C24C-4014-A12E-10B923F40F01}" srcOrd="0" destOrd="0" presId="urn:microsoft.com/office/officeart/2005/8/layout/bProcess3"/>
    <dgm:cxn modelId="{C8F32EB9-19B2-4C34-9B32-1D4A2647A63E}" type="presOf" srcId="{5A93427D-4CCB-4FAD-A0BC-EBC8195D1744}" destId="{EBE4013A-3C25-4D68-912A-F6D052051643}" srcOrd="0" destOrd="0" presId="urn:microsoft.com/office/officeart/2005/8/layout/bProcess3"/>
    <dgm:cxn modelId="{D27CBBD0-FD3C-4A53-B418-832D91299EF3}" srcId="{606175BC-5CCB-4E5A-A277-C815083B1447}" destId="{C35888C8-FBE8-4CDF-AFE7-06525AB79A55}" srcOrd="5" destOrd="0" parTransId="{11114271-F5F4-49A8-8CA9-4D1A8F598FB0}" sibTransId="{2DC6FAB7-B238-4F1E-AAE5-3DCB836A5DD8}"/>
    <dgm:cxn modelId="{E8BB902E-D421-4DD1-A4E6-E5147B66E1BB}" srcId="{606175BC-5CCB-4E5A-A277-C815083B1447}" destId="{7640C353-4362-4D10-ACB3-76183ABC529F}" srcOrd="1" destOrd="0" parTransId="{71AFBF68-AD52-4307-8200-4DC31D9683F4}" sibTransId="{92D3CF3E-66C1-4615-9DA8-4770E135C7C5}"/>
    <dgm:cxn modelId="{DBB20EEA-AFEE-4C33-BA10-E21902D6E054}" type="presOf" srcId="{2DC6FAB7-B238-4F1E-AAE5-3DCB836A5DD8}" destId="{2DD1B10A-CE19-43E7-80F6-1148D1797A5F}" srcOrd="1" destOrd="0" presId="urn:microsoft.com/office/officeart/2005/8/layout/bProcess3"/>
    <dgm:cxn modelId="{F25EAC52-9DCF-4126-8029-43C243247344}" type="presOf" srcId="{B545DDCC-244F-429A-9451-60AD3775AB41}" destId="{113ABB3C-3E35-484B-9FCE-5DDA60A0CBE5}" srcOrd="1" destOrd="0" presId="urn:microsoft.com/office/officeart/2005/8/layout/bProcess3"/>
    <dgm:cxn modelId="{78CBB063-85B9-4A65-BF49-A302A1C349CA}" type="presOf" srcId="{92D3CF3E-66C1-4615-9DA8-4770E135C7C5}" destId="{62CE023C-16C7-4437-8F01-B4696CF63F32}" srcOrd="0" destOrd="0" presId="urn:microsoft.com/office/officeart/2005/8/layout/bProcess3"/>
    <dgm:cxn modelId="{CD587687-9F6B-4120-B451-4CCD1D76D1FB}" type="presOf" srcId="{5E06E936-00A4-464C-80F9-8E45A1A8ED6A}" destId="{A43F64E7-891A-4B67-A785-FD1872AC84BF}" srcOrd="1" destOrd="0" presId="urn:microsoft.com/office/officeart/2005/8/layout/bProcess3"/>
    <dgm:cxn modelId="{904BD7C3-EE31-42C8-9FF5-74F140D4031A}" srcId="{606175BC-5CCB-4E5A-A277-C815083B1447}" destId="{0E2B6654-DDFC-408F-882D-977864A86AC9}" srcOrd="2" destOrd="0" parTransId="{F98FB78C-417E-4BF8-A142-2A5A561B085F}" sibTransId="{B545DDCC-244F-429A-9451-60AD3775AB41}"/>
    <dgm:cxn modelId="{2059E3AE-AFE7-4CBB-9C73-88A1A8B353D3}" srcId="{606175BC-5CCB-4E5A-A277-C815083B1447}" destId="{3CDC7700-9E82-40A6-8302-CB4BBC3947A7}" srcOrd="4" destOrd="0" parTransId="{05AA9E9E-784F-4B3C-ADB6-03CEBD228079}" sibTransId="{5E06E936-00A4-464C-80F9-8E45A1A8ED6A}"/>
    <dgm:cxn modelId="{BFFA61F2-1A07-4E0B-8A09-6B2A24C3FD83}" type="presOf" srcId="{5E06E936-00A4-464C-80F9-8E45A1A8ED6A}" destId="{50259F97-5134-4129-BE82-95083BFBA9B5}" srcOrd="0" destOrd="0" presId="urn:microsoft.com/office/officeart/2005/8/layout/bProcess3"/>
    <dgm:cxn modelId="{22EEED2E-5F74-409F-B3F9-3B4F4B2CAD7E}" type="presOf" srcId="{0E2B6654-DDFC-408F-882D-977864A86AC9}" destId="{4CB54454-8238-4EC9-84A2-892AC53F52A6}" srcOrd="0" destOrd="0" presId="urn:microsoft.com/office/officeart/2005/8/layout/bProcess3"/>
    <dgm:cxn modelId="{8A9C107A-13E4-449F-A244-2D942983A0D7}" type="presOf" srcId="{778E44CE-806F-4107-9939-9B9D9BF2D09B}" destId="{C285154D-965B-429B-AB69-0C32E0B6CDBA}" srcOrd="1" destOrd="0" presId="urn:microsoft.com/office/officeart/2005/8/layout/bProcess3"/>
    <dgm:cxn modelId="{1BC84CD1-7214-4F58-A431-DF85E1D72E7B}" type="presParOf" srcId="{1CA3D473-C24C-4014-A12E-10B923F40F01}" destId="{EBE4013A-3C25-4D68-912A-F6D052051643}" srcOrd="0" destOrd="0" presId="urn:microsoft.com/office/officeart/2005/8/layout/bProcess3"/>
    <dgm:cxn modelId="{C674AE7E-5793-402D-A43F-DF1E4709061C}" type="presParOf" srcId="{1CA3D473-C24C-4014-A12E-10B923F40F01}" destId="{442AA6FF-04FF-4E0F-BDA9-C5B60603B74E}" srcOrd="1" destOrd="0" presId="urn:microsoft.com/office/officeart/2005/8/layout/bProcess3"/>
    <dgm:cxn modelId="{69A319D3-84A4-40BF-96E5-BCBA531928D8}" type="presParOf" srcId="{442AA6FF-04FF-4E0F-BDA9-C5B60603B74E}" destId="{A773AB13-7688-4FD5-AD1D-F877C50729CF}" srcOrd="0" destOrd="0" presId="urn:microsoft.com/office/officeart/2005/8/layout/bProcess3"/>
    <dgm:cxn modelId="{6C5607F6-F8B6-4D51-B289-A2C83F714D63}" type="presParOf" srcId="{1CA3D473-C24C-4014-A12E-10B923F40F01}" destId="{C8F6C78C-FD11-4C4A-8D9E-C0A9287F67FF}" srcOrd="2" destOrd="0" presId="urn:microsoft.com/office/officeart/2005/8/layout/bProcess3"/>
    <dgm:cxn modelId="{97ABA935-6DC2-4AB7-A027-8B08E046BFC1}" type="presParOf" srcId="{1CA3D473-C24C-4014-A12E-10B923F40F01}" destId="{62CE023C-16C7-4437-8F01-B4696CF63F32}" srcOrd="3" destOrd="0" presId="urn:microsoft.com/office/officeart/2005/8/layout/bProcess3"/>
    <dgm:cxn modelId="{A8A8DE30-268B-4587-9A29-B97358B96209}" type="presParOf" srcId="{62CE023C-16C7-4437-8F01-B4696CF63F32}" destId="{9517176F-047B-4E8D-829C-5352943D1314}" srcOrd="0" destOrd="0" presId="urn:microsoft.com/office/officeart/2005/8/layout/bProcess3"/>
    <dgm:cxn modelId="{A0BE3156-7BAB-4532-A8BA-3858FBE628C7}" type="presParOf" srcId="{1CA3D473-C24C-4014-A12E-10B923F40F01}" destId="{4CB54454-8238-4EC9-84A2-892AC53F52A6}" srcOrd="4" destOrd="0" presId="urn:microsoft.com/office/officeart/2005/8/layout/bProcess3"/>
    <dgm:cxn modelId="{FE351D0B-EAAD-4947-AFFD-A9165F10503D}" type="presParOf" srcId="{1CA3D473-C24C-4014-A12E-10B923F40F01}" destId="{CAFD86FB-C77F-43B3-8345-24D6F79C14C6}" srcOrd="5" destOrd="0" presId="urn:microsoft.com/office/officeart/2005/8/layout/bProcess3"/>
    <dgm:cxn modelId="{337A7A60-4B70-430C-B3C0-3E3C04230446}" type="presParOf" srcId="{CAFD86FB-C77F-43B3-8345-24D6F79C14C6}" destId="{113ABB3C-3E35-484B-9FCE-5DDA60A0CBE5}" srcOrd="0" destOrd="0" presId="urn:microsoft.com/office/officeart/2005/8/layout/bProcess3"/>
    <dgm:cxn modelId="{95D9CBED-A65F-4CEF-8634-90297F548C08}" type="presParOf" srcId="{1CA3D473-C24C-4014-A12E-10B923F40F01}" destId="{BE872A74-A4F1-49A6-A92E-A040D7C358ED}" srcOrd="6" destOrd="0" presId="urn:microsoft.com/office/officeart/2005/8/layout/bProcess3"/>
    <dgm:cxn modelId="{8834A7BE-BDFA-47E7-935D-0DB9C2CBB7DD}" type="presParOf" srcId="{1CA3D473-C24C-4014-A12E-10B923F40F01}" destId="{5CFD4A6E-D4F7-4316-8D4B-FB6A45818043}" srcOrd="7" destOrd="0" presId="urn:microsoft.com/office/officeart/2005/8/layout/bProcess3"/>
    <dgm:cxn modelId="{4232D4DE-96A3-4634-B74E-DDE98254B34A}" type="presParOf" srcId="{5CFD4A6E-D4F7-4316-8D4B-FB6A45818043}" destId="{C285154D-965B-429B-AB69-0C32E0B6CDBA}" srcOrd="0" destOrd="0" presId="urn:microsoft.com/office/officeart/2005/8/layout/bProcess3"/>
    <dgm:cxn modelId="{40C21E8B-30A1-4171-9B68-82263CB19465}" type="presParOf" srcId="{1CA3D473-C24C-4014-A12E-10B923F40F01}" destId="{8C92E6F1-6E1F-4D7F-82DF-DBC5C1C7C4B6}" srcOrd="8" destOrd="0" presId="urn:microsoft.com/office/officeart/2005/8/layout/bProcess3"/>
    <dgm:cxn modelId="{4FFE3D06-8262-4379-AC88-4650E62E411A}" type="presParOf" srcId="{1CA3D473-C24C-4014-A12E-10B923F40F01}" destId="{50259F97-5134-4129-BE82-95083BFBA9B5}" srcOrd="9" destOrd="0" presId="urn:microsoft.com/office/officeart/2005/8/layout/bProcess3"/>
    <dgm:cxn modelId="{82C30BBF-7C4D-4CB2-AE70-9DC443BDFE53}" type="presParOf" srcId="{50259F97-5134-4129-BE82-95083BFBA9B5}" destId="{A43F64E7-891A-4B67-A785-FD1872AC84BF}" srcOrd="0" destOrd="0" presId="urn:microsoft.com/office/officeart/2005/8/layout/bProcess3"/>
    <dgm:cxn modelId="{2A45EEAF-CD1D-4BEA-9F5F-F6E0ACCF0A62}" type="presParOf" srcId="{1CA3D473-C24C-4014-A12E-10B923F40F01}" destId="{59B8969A-6C3B-45D1-8CF5-0861BA7FF0D7}" srcOrd="10" destOrd="0" presId="urn:microsoft.com/office/officeart/2005/8/layout/bProcess3"/>
    <dgm:cxn modelId="{D9572E17-AB74-41CB-B398-CAE0BC0C445D}" type="presParOf" srcId="{1CA3D473-C24C-4014-A12E-10B923F40F01}" destId="{0BE4F46B-C97B-49B6-B970-4662A707E09E}" srcOrd="11" destOrd="0" presId="urn:microsoft.com/office/officeart/2005/8/layout/bProcess3"/>
    <dgm:cxn modelId="{2DC17E26-BD82-4023-9678-0EF7E78A09AF}" type="presParOf" srcId="{0BE4F46B-C97B-49B6-B970-4662A707E09E}" destId="{2DD1B10A-CE19-43E7-80F6-1148D1797A5F}" srcOrd="0" destOrd="0" presId="urn:microsoft.com/office/officeart/2005/8/layout/bProcess3"/>
    <dgm:cxn modelId="{A61480F1-E637-4379-A725-B58F94296CBF}" type="presParOf" srcId="{1CA3D473-C24C-4014-A12E-10B923F40F01}" destId="{30BC1B94-DF5F-4C77-89F0-19AF22063FFE}" srcOrd="12"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5A6623-8D9F-4079-8272-8FB479795E96}" type="doc">
      <dgm:prSet loTypeId="urn:microsoft.com/office/officeart/2005/8/layout/hList7#1" loCatId="list" qsTypeId="urn:microsoft.com/office/officeart/2005/8/quickstyle/3d1" qsCatId="3D" csTypeId="urn:microsoft.com/office/officeart/2005/8/colors/colorful1#4" csCatId="colorful" phldr="1"/>
      <dgm:spPr/>
    </dgm:pt>
    <dgm:pt modelId="{09336BBB-1253-4274-A18D-ECCE2D6BB6F7}">
      <dgm:prSet phldrT="[Text]" custT="1"/>
      <dgm:spPr/>
      <dgm:t>
        <a:bodyPr/>
        <a:lstStyle/>
        <a:p>
          <a:r>
            <a:rPr lang="en-US" sz="1800" b="1" dirty="0" smtClean="0">
              <a:solidFill>
                <a:srgbClr val="FFFF00"/>
              </a:solidFill>
            </a:rPr>
            <a:t>LINGKUNGAN KELUARGA </a:t>
          </a:r>
        </a:p>
        <a:p>
          <a:r>
            <a:rPr lang="en-US" sz="1800" b="1" dirty="0" smtClean="0"/>
            <a:t>(INFORMAL)</a:t>
          </a:r>
          <a:endParaRPr lang="en-US" sz="1800" b="1" dirty="0"/>
        </a:p>
      </dgm:t>
    </dgm:pt>
    <dgm:pt modelId="{E7FC5411-5CF7-45BE-9F2C-0C1F26F96964}" type="parTrans" cxnId="{538E631A-B591-4EB2-AE93-B12ABAB35DB5}">
      <dgm:prSet/>
      <dgm:spPr/>
      <dgm:t>
        <a:bodyPr/>
        <a:lstStyle/>
        <a:p>
          <a:endParaRPr lang="en-US" sz="900"/>
        </a:p>
      </dgm:t>
    </dgm:pt>
    <dgm:pt modelId="{CCF7CE6E-CF23-41B1-B167-8C9F91957168}" type="sibTrans" cxnId="{538E631A-B591-4EB2-AE93-B12ABAB35DB5}">
      <dgm:prSet/>
      <dgm:spPr/>
      <dgm:t>
        <a:bodyPr/>
        <a:lstStyle/>
        <a:p>
          <a:endParaRPr lang="en-US" sz="900"/>
        </a:p>
      </dgm:t>
    </dgm:pt>
    <dgm:pt modelId="{7D28FC4D-3D77-42CB-A05E-136EFA9E41F8}">
      <dgm:prSet phldrT="[Text]" custT="1"/>
      <dgm:spPr>
        <a:solidFill>
          <a:schemeClr val="accent3">
            <a:lumMod val="75000"/>
          </a:schemeClr>
        </a:solidFill>
      </dgm:spPr>
      <dgm:t>
        <a:bodyPr/>
        <a:lstStyle/>
        <a:p>
          <a:r>
            <a:rPr lang="en-US" sz="1800" b="1" dirty="0" smtClean="0">
              <a:solidFill>
                <a:srgbClr val="FFFF00"/>
              </a:solidFill>
            </a:rPr>
            <a:t>LINGKUNGAN SEKOLAH</a:t>
          </a:r>
        </a:p>
        <a:p>
          <a:r>
            <a:rPr lang="en-US" sz="1800" b="1" dirty="0" smtClean="0"/>
            <a:t>(FORMAL)</a:t>
          </a:r>
          <a:endParaRPr lang="en-US" sz="1800" b="1" dirty="0"/>
        </a:p>
      </dgm:t>
    </dgm:pt>
    <dgm:pt modelId="{ACAF8002-84DA-43C3-8433-B1602A87073F}" type="parTrans" cxnId="{73C15A4E-29E2-48DB-9257-33ED975E5075}">
      <dgm:prSet/>
      <dgm:spPr/>
      <dgm:t>
        <a:bodyPr/>
        <a:lstStyle/>
        <a:p>
          <a:endParaRPr lang="en-US" sz="900"/>
        </a:p>
      </dgm:t>
    </dgm:pt>
    <dgm:pt modelId="{C2AA303D-089E-48D3-A9B1-34286D9E24E1}" type="sibTrans" cxnId="{73C15A4E-29E2-48DB-9257-33ED975E5075}">
      <dgm:prSet/>
      <dgm:spPr/>
      <dgm:t>
        <a:bodyPr/>
        <a:lstStyle/>
        <a:p>
          <a:endParaRPr lang="en-US" sz="900"/>
        </a:p>
      </dgm:t>
    </dgm:pt>
    <dgm:pt modelId="{F2E5600A-8E82-4BDF-B103-CC826738BF9E}">
      <dgm:prSet phldrT="[Text]" custT="1"/>
      <dgm:spPr/>
      <dgm:t>
        <a:bodyPr/>
        <a:lstStyle/>
        <a:p>
          <a:r>
            <a:rPr lang="en-US" sz="1800" b="1" dirty="0" smtClean="0">
              <a:solidFill>
                <a:srgbClr val="FFFF00"/>
              </a:solidFill>
            </a:rPr>
            <a:t>LINGKUNGAN MASYARAKAT</a:t>
          </a:r>
        </a:p>
        <a:p>
          <a:r>
            <a:rPr lang="en-US" sz="1800" b="1" dirty="0" smtClean="0"/>
            <a:t>(NON FORMAL)</a:t>
          </a:r>
          <a:endParaRPr lang="en-US" sz="1800" b="1" dirty="0"/>
        </a:p>
      </dgm:t>
    </dgm:pt>
    <dgm:pt modelId="{A430039B-0BA6-4EED-8EDC-CF525C0785A3}" type="parTrans" cxnId="{D24E8F27-1F92-490D-8C04-733985A656FB}">
      <dgm:prSet/>
      <dgm:spPr/>
      <dgm:t>
        <a:bodyPr/>
        <a:lstStyle/>
        <a:p>
          <a:endParaRPr lang="en-US" sz="900"/>
        </a:p>
      </dgm:t>
    </dgm:pt>
    <dgm:pt modelId="{D4971F43-694B-4932-A009-7156382AE2CB}" type="sibTrans" cxnId="{D24E8F27-1F92-490D-8C04-733985A656FB}">
      <dgm:prSet/>
      <dgm:spPr/>
      <dgm:t>
        <a:bodyPr/>
        <a:lstStyle/>
        <a:p>
          <a:endParaRPr lang="en-US" sz="900"/>
        </a:p>
      </dgm:t>
    </dgm:pt>
    <dgm:pt modelId="{F527A933-C8C8-4CDF-A1FA-FAA5DCEE38D9}" type="pres">
      <dgm:prSet presAssocID="{2A5A6623-8D9F-4079-8272-8FB479795E96}" presName="Name0" presStyleCnt="0">
        <dgm:presLayoutVars>
          <dgm:dir/>
          <dgm:resizeHandles val="exact"/>
        </dgm:presLayoutVars>
      </dgm:prSet>
      <dgm:spPr/>
    </dgm:pt>
    <dgm:pt modelId="{76723AF6-9356-4CFB-95A4-55A184417154}" type="pres">
      <dgm:prSet presAssocID="{2A5A6623-8D9F-4079-8272-8FB479795E96}" presName="fgShape" presStyleLbl="fgShp" presStyleIdx="0" presStyleCnt="1" custScaleY="119048"/>
      <dgm:spPr/>
    </dgm:pt>
    <dgm:pt modelId="{AD191AD9-B6B9-4BB6-9852-08E1EA4AF982}" type="pres">
      <dgm:prSet presAssocID="{2A5A6623-8D9F-4079-8272-8FB479795E96}" presName="linComp" presStyleCnt="0"/>
      <dgm:spPr/>
    </dgm:pt>
    <dgm:pt modelId="{5C289887-242E-4C1E-A57D-53E8658F2653}" type="pres">
      <dgm:prSet presAssocID="{09336BBB-1253-4274-A18D-ECCE2D6BB6F7}" presName="compNode" presStyleCnt="0"/>
      <dgm:spPr/>
    </dgm:pt>
    <dgm:pt modelId="{BD7C7206-56B8-4496-B54A-48B8D63F3343}" type="pres">
      <dgm:prSet presAssocID="{09336BBB-1253-4274-A18D-ECCE2D6BB6F7}" presName="bkgdShape" presStyleLbl="node1" presStyleIdx="0" presStyleCnt="3"/>
      <dgm:spPr/>
      <dgm:t>
        <a:bodyPr/>
        <a:lstStyle/>
        <a:p>
          <a:endParaRPr lang="en-US"/>
        </a:p>
      </dgm:t>
    </dgm:pt>
    <dgm:pt modelId="{A37DCF08-4F3D-4574-BF26-99D62B17AEBF}" type="pres">
      <dgm:prSet presAssocID="{09336BBB-1253-4274-A18D-ECCE2D6BB6F7}" presName="nodeTx" presStyleLbl="node1" presStyleIdx="0" presStyleCnt="3">
        <dgm:presLayoutVars>
          <dgm:bulletEnabled val="1"/>
        </dgm:presLayoutVars>
      </dgm:prSet>
      <dgm:spPr/>
      <dgm:t>
        <a:bodyPr/>
        <a:lstStyle/>
        <a:p>
          <a:endParaRPr lang="en-US"/>
        </a:p>
      </dgm:t>
    </dgm:pt>
    <dgm:pt modelId="{61B8ECCF-7FEE-46E1-94F1-D51E6AA0FB0B}" type="pres">
      <dgm:prSet presAssocID="{09336BBB-1253-4274-A18D-ECCE2D6BB6F7}" presName="invisiNode" presStyleLbl="node1" presStyleIdx="0" presStyleCnt="3"/>
      <dgm:spPr/>
    </dgm:pt>
    <dgm:pt modelId="{F17655D7-C3DC-4E38-BE36-1670CF31F62D}" type="pres">
      <dgm:prSet presAssocID="{09336BBB-1253-4274-A18D-ECCE2D6BB6F7}" presName="imagNode" presStyleLbl="fgImgPlace1" presStyleIdx="0" presStyleCnt="3"/>
      <dgm:spPr>
        <a:blipFill rotWithShape="0">
          <a:blip xmlns:r="http://schemas.openxmlformats.org/officeDocument/2006/relationships" r:embed="rId1"/>
          <a:stretch>
            <a:fillRect/>
          </a:stretch>
        </a:blipFill>
      </dgm:spPr>
    </dgm:pt>
    <dgm:pt modelId="{B4FAF0E6-5285-4CA7-A587-B3B59B651CC5}" type="pres">
      <dgm:prSet presAssocID="{CCF7CE6E-CF23-41B1-B167-8C9F91957168}" presName="sibTrans" presStyleLbl="sibTrans2D1" presStyleIdx="0" presStyleCnt="0"/>
      <dgm:spPr/>
      <dgm:t>
        <a:bodyPr/>
        <a:lstStyle/>
        <a:p>
          <a:endParaRPr lang="en-US"/>
        </a:p>
      </dgm:t>
    </dgm:pt>
    <dgm:pt modelId="{499F5C02-5B18-4AFD-867E-8C9A1A1C555B}" type="pres">
      <dgm:prSet presAssocID="{7D28FC4D-3D77-42CB-A05E-136EFA9E41F8}" presName="compNode" presStyleCnt="0"/>
      <dgm:spPr/>
    </dgm:pt>
    <dgm:pt modelId="{D14E937E-98D5-4E4A-9950-2EA5AD6D39A7}" type="pres">
      <dgm:prSet presAssocID="{7D28FC4D-3D77-42CB-A05E-136EFA9E41F8}" presName="bkgdShape" presStyleLbl="node1" presStyleIdx="1" presStyleCnt="3"/>
      <dgm:spPr/>
      <dgm:t>
        <a:bodyPr/>
        <a:lstStyle/>
        <a:p>
          <a:endParaRPr lang="en-US"/>
        </a:p>
      </dgm:t>
    </dgm:pt>
    <dgm:pt modelId="{B0D6AF94-8733-4C37-BA9B-EACF4ED7B04D}" type="pres">
      <dgm:prSet presAssocID="{7D28FC4D-3D77-42CB-A05E-136EFA9E41F8}" presName="nodeTx" presStyleLbl="node1" presStyleIdx="1" presStyleCnt="3">
        <dgm:presLayoutVars>
          <dgm:bulletEnabled val="1"/>
        </dgm:presLayoutVars>
      </dgm:prSet>
      <dgm:spPr/>
      <dgm:t>
        <a:bodyPr/>
        <a:lstStyle/>
        <a:p>
          <a:endParaRPr lang="en-US"/>
        </a:p>
      </dgm:t>
    </dgm:pt>
    <dgm:pt modelId="{4A68AB39-2BA6-4F86-B71F-F8C9905BB836}" type="pres">
      <dgm:prSet presAssocID="{7D28FC4D-3D77-42CB-A05E-136EFA9E41F8}" presName="invisiNode" presStyleLbl="node1" presStyleIdx="1" presStyleCnt="3"/>
      <dgm:spPr/>
    </dgm:pt>
    <dgm:pt modelId="{6C219C9F-51DA-450A-96AF-D79687A286C4}" type="pres">
      <dgm:prSet presAssocID="{7D28FC4D-3D77-42CB-A05E-136EFA9E41F8}" presName="imagNode" presStyleLbl="fgImgPlace1" presStyleIdx="1" presStyleCnt="3"/>
      <dgm:spPr>
        <a:blipFill rotWithShape="0">
          <a:blip xmlns:r="http://schemas.openxmlformats.org/officeDocument/2006/relationships" r:embed="rId2"/>
          <a:stretch>
            <a:fillRect/>
          </a:stretch>
        </a:blipFill>
      </dgm:spPr>
    </dgm:pt>
    <dgm:pt modelId="{009EDD74-EB37-42FB-AFC7-AD5C78450136}" type="pres">
      <dgm:prSet presAssocID="{C2AA303D-089E-48D3-A9B1-34286D9E24E1}" presName="sibTrans" presStyleLbl="sibTrans2D1" presStyleIdx="0" presStyleCnt="0"/>
      <dgm:spPr/>
      <dgm:t>
        <a:bodyPr/>
        <a:lstStyle/>
        <a:p>
          <a:endParaRPr lang="en-US"/>
        </a:p>
      </dgm:t>
    </dgm:pt>
    <dgm:pt modelId="{D48AF04A-59FD-4D23-A95E-4FB2FF405369}" type="pres">
      <dgm:prSet presAssocID="{F2E5600A-8E82-4BDF-B103-CC826738BF9E}" presName="compNode" presStyleCnt="0"/>
      <dgm:spPr/>
    </dgm:pt>
    <dgm:pt modelId="{6585CF57-6731-4823-8B7A-7761A34B15B1}" type="pres">
      <dgm:prSet presAssocID="{F2E5600A-8E82-4BDF-B103-CC826738BF9E}" presName="bkgdShape" presStyleLbl="node1" presStyleIdx="2" presStyleCnt="3"/>
      <dgm:spPr/>
      <dgm:t>
        <a:bodyPr/>
        <a:lstStyle/>
        <a:p>
          <a:endParaRPr lang="en-US"/>
        </a:p>
      </dgm:t>
    </dgm:pt>
    <dgm:pt modelId="{76281D57-1746-4693-B717-DFE61D4633B9}" type="pres">
      <dgm:prSet presAssocID="{F2E5600A-8E82-4BDF-B103-CC826738BF9E}" presName="nodeTx" presStyleLbl="node1" presStyleIdx="2" presStyleCnt="3">
        <dgm:presLayoutVars>
          <dgm:bulletEnabled val="1"/>
        </dgm:presLayoutVars>
      </dgm:prSet>
      <dgm:spPr/>
      <dgm:t>
        <a:bodyPr/>
        <a:lstStyle/>
        <a:p>
          <a:endParaRPr lang="en-US"/>
        </a:p>
      </dgm:t>
    </dgm:pt>
    <dgm:pt modelId="{AF4A565D-A49D-4875-B96B-84F6992B5BDE}" type="pres">
      <dgm:prSet presAssocID="{F2E5600A-8E82-4BDF-B103-CC826738BF9E}" presName="invisiNode" presStyleLbl="node1" presStyleIdx="2" presStyleCnt="3"/>
      <dgm:spPr/>
    </dgm:pt>
    <dgm:pt modelId="{BA8C9DD3-D8B6-4C84-82BC-6DBF132896D1}" type="pres">
      <dgm:prSet presAssocID="{F2E5600A-8E82-4BDF-B103-CC826738BF9E}" presName="imagNode" presStyleLbl="fgImgPlace1" presStyleIdx="2" presStyleCnt="3"/>
      <dgm:spPr>
        <a:blipFill rotWithShape="0">
          <a:blip xmlns:r="http://schemas.openxmlformats.org/officeDocument/2006/relationships" r:embed="rId3"/>
          <a:stretch>
            <a:fillRect/>
          </a:stretch>
        </a:blipFill>
      </dgm:spPr>
    </dgm:pt>
  </dgm:ptLst>
  <dgm:cxnLst>
    <dgm:cxn modelId="{538E631A-B591-4EB2-AE93-B12ABAB35DB5}" srcId="{2A5A6623-8D9F-4079-8272-8FB479795E96}" destId="{09336BBB-1253-4274-A18D-ECCE2D6BB6F7}" srcOrd="0" destOrd="0" parTransId="{E7FC5411-5CF7-45BE-9F2C-0C1F26F96964}" sibTransId="{CCF7CE6E-CF23-41B1-B167-8C9F91957168}"/>
    <dgm:cxn modelId="{FE550489-B710-4196-9404-F1EEC90E92E4}" type="presOf" srcId="{F2E5600A-8E82-4BDF-B103-CC826738BF9E}" destId="{76281D57-1746-4693-B717-DFE61D4633B9}" srcOrd="1" destOrd="0" presId="urn:microsoft.com/office/officeart/2005/8/layout/hList7#1"/>
    <dgm:cxn modelId="{D24E8F27-1F92-490D-8C04-733985A656FB}" srcId="{2A5A6623-8D9F-4079-8272-8FB479795E96}" destId="{F2E5600A-8E82-4BDF-B103-CC826738BF9E}" srcOrd="2" destOrd="0" parTransId="{A430039B-0BA6-4EED-8EDC-CF525C0785A3}" sibTransId="{D4971F43-694B-4932-A009-7156382AE2CB}"/>
    <dgm:cxn modelId="{A55528F7-06E4-42FE-9E62-B93CCB87C7D6}" type="presOf" srcId="{09336BBB-1253-4274-A18D-ECCE2D6BB6F7}" destId="{A37DCF08-4F3D-4574-BF26-99D62B17AEBF}" srcOrd="1" destOrd="0" presId="urn:microsoft.com/office/officeart/2005/8/layout/hList7#1"/>
    <dgm:cxn modelId="{73C15A4E-29E2-48DB-9257-33ED975E5075}" srcId="{2A5A6623-8D9F-4079-8272-8FB479795E96}" destId="{7D28FC4D-3D77-42CB-A05E-136EFA9E41F8}" srcOrd="1" destOrd="0" parTransId="{ACAF8002-84DA-43C3-8433-B1602A87073F}" sibTransId="{C2AA303D-089E-48D3-A9B1-34286D9E24E1}"/>
    <dgm:cxn modelId="{7765EE4B-A01C-4261-81CF-90547D277791}" type="presOf" srcId="{7D28FC4D-3D77-42CB-A05E-136EFA9E41F8}" destId="{B0D6AF94-8733-4C37-BA9B-EACF4ED7B04D}" srcOrd="1" destOrd="0" presId="urn:microsoft.com/office/officeart/2005/8/layout/hList7#1"/>
    <dgm:cxn modelId="{2E450A1D-369F-4793-A65A-86CD0559EA33}" type="presOf" srcId="{2A5A6623-8D9F-4079-8272-8FB479795E96}" destId="{F527A933-C8C8-4CDF-A1FA-FAA5DCEE38D9}" srcOrd="0" destOrd="0" presId="urn:microsoft.com/office/officeart/2005/8/layout/hList7#1"/>
    <dgm:cxn modelId="{2CC9C0E3-1112-40F4-A235-0C275256D742}" type="presOf" srcId="{CCF7CE6E-CF23-41B1-B167-8C9F91957168}" destId="{B4FAF0E6-5285-4CA7-A587-B3B59B651CC5}" srcOrd="0" destOrd="0" presId="urn:microsoft.com/office/officeart/2005/8/layout/hList7#1"/>
    <dgm:cxn modelId="{54838870-BAD0-48B1-A35F-79C95A30BCCF}" type="presOf" srcId="{09336BBB-1253-4274-A18D-ECCE2D6BB6F7}" destId="{BD7C7206-56B8-4496-B54A-48B8D63F3343}" srcOrd="0" destOrd="0" presId="urn:microsoft.com/office/officeart/2005/8/layout/hList7#1"/>
    <dgm:cxn modelId="{759E8894-C4C8-460A-BCB4-B238872E9FFB}" type="presOf" srcId="{F2E5600A-8E82-4BDF-B103-CC826738BF9E}" destId="{6585CF57-6731-4823-8B7A-7761A34B15B1}" srcOrd="0" destOrd="0" presId="urn:microsoft.com/office/officeart/2005/8/layout/hList7#1"/>
    <dgm:cxn modelId="{C5A8C682-A52A-44D6-9456-8A1F886C9600}" type="presOf" srcId="{C2AA303D-089E-48D3-A9B1-34286D9E24E1}" destId="{009EDD74-EB37-42FB-AFC7-AD5C78450136}" srcOrd="0" destOrd="0" presId="urn:microsoft.com/office/officeart/2005/8/layout/hList7#1"/>
    <dgm:cxn modelId="{B1739254-559C-4E7E-953F-E2ABC1B6D16C}" type="presOf" srcId="{7D28FC4D-3D77-42CB-A05E-136EFA9E41F8}" destId="{D14E937E-98D5-4E4A-9950-2EA5AD6D39A7}" srcOrd="0" destOrd="0" presId="urn:microsoft.com/office/officeart/2005/8/layout/hList7#1"/>
    <dgm:cxn modelId="{3E95EC0B-3228-4E57-AFE2-C24574D23AF6}" type="presParOf" srcId="{F527A933-C8C8-4CDF-A1FA-FAA5DCEE38D9}" destId="{76723AF6-9356-4CFB-95A4-55A184417154}" srcOrd="0" destOrd="0" presId="urn:microsoft.com/office/officeart/2005/8/layout/hList7#1"/>
    <dgm:cxn modelId="{A74A027B-1128-4296-902F-9B534B96859B}" type="presParOf" srcId="{F527A933-C8C8-4CDF-A1FA-FAA5DCEE38D9}" destId="{AD191AD9-B6B9-4BB6-9852-08E1EA4AF982}" srcOrd="1" destOrd="0" presId="urn:microsoft.com/office/officeart/2005/8/layout/hList7#1"/>
    <dgm:cxn modelId="{38824736-1499-4A3E-BF48-1F647E72761C}" type="presParOf" srcId="{AD191AD9-B6B9-4BB6-9852-08E1EA4AF982}" destId="{5C289887-242E-4C1E-A57D-53E8658F2653}" srcOrd="0" destOrd="0" presId="urn:microsoft.com/office/officeart/2005/8/layout/hList7#1"/>
    <dgm:cxn modelId="{FDE3FBE8-3642-4F71-B88A-D55ED4C46FB3}" type="presParOf" srcId="{5C289887-242E-4C1E-A57D-53E8658F2653}" destId="{BD7C7206-56B8-4496-B54A-48B8D63F3343}" srcOrd="0" destOrd="0" presId="urn:microsoft.com/office/officeart/2005/8/layout/hList7#1"/>
    <dgm:cxn modelId="{3FD537F9-AAF8-4B93-B211-7DC9EC6C69A1}" type="presParOf" srcId="{5C289887-242E-4C1E-A57D-53E8658F2653}" destId="{A37DCF08-4F3D-4574-BF26-99D62B17AEBF}" srcOrd="1" destOrd="0" presId="urn:microsoft.com/office/officeart/2005/8/layout/hList7#1"/>
    <dgm:cxn modelId="{A1013F23-F7C8-4D46-8234-7AC8E799371E}" type="presParOf" srcId="{5C289887-242E-4C1E-A57D-53E8658F2653}" destId="{61B8ECCF-7FEE-46E1-94F1-D51E6AA0FB0B}" srcOrd="2" destOrd="0" presId="urn:microsoft.com/office/officeart/2005/8/layout/hList7#1"/>
    <dgm:cxn modelId="{867143FB-68EA-45DF-A59A-2012C6901F8A}" type="presParOf" srcId="{5C289887-242E-4C1E-A57D-53E8658F2653}" destId="{F17655D7-C3DC-4E38-BE36-1670CF31F62D}" srcOrd="3" destOrd="0" presId="urn:microsoft.com/office/officeart/2005/8/layout/hList7#1"/>
    <dgm:cxn modelId="{A261791B-A6F6-4B38-AF5D-44CBC6EABC52}" type="presParOf" srcId="{AD191AD9-B6B9-4BB6-9852-08E1EA4AF982}" destId="{B4FAF0E6-5285-4CA7-A587-B3B59B651CC5}" srcOrd="1" destOrd="0" presId="urn:microsoft.com/office/officeart/2005/8/layout/hList7#1"/>
    <dgm:cxn modelId="{22FAD7AC-709C-4CBE-AAEA-A098958EA9DB}" type="presParOf" srcId="{AD191AD9-B6B9-4BB6-9852-08E1EA4AF982}" destId="{499F5C02-5B18-4AFD-867E-8C9A1A1C555B}" srcOrd="2" destOrd="0" presId="urn:microsoft.com/office/officeart/2005/8/layout/hList7#1"/>
    <dgm:cxn modelId="{E6F3A8F9-A522-4139-99BE-2EA3FE5F54B0}" type="presParOf" srcId="{499F5C02-5B18-4AFD-867E-8C9A1A1C555B}" destId="{D14E937E-98D5-4E4A-9950-2EA5AD6D39A7}" srcOrd="0" destOrd="0" presId="urn:microsoft.com/office/officeart/2005/8/layout/hList7#1"/>
    <dgm:cxn modelId="{6BBEBF81-446E-49A5-BDCA-1743981FF5FD}" type="presParOf" srcId="{499F5C02-5B18-4AFD-867E-8C9A1A1C555B}" destId="{B0D6AF94-8733-4C37-BA9B-EACF4ED7B04D}" srcOrd="1" destOrd="0" presId="urn:microsoft.com/office/officeart/2005/8/layout/hList7#1"/>
    <dgm:cxn modelId="{9FEE9132-A378-4855-8DB1-4A1CBAFCA00A}" type="presParOf" srcId="{499F5C02-5B18-4AFD-867E-8C9A1A1C555B}" destId="{4A68AB39-2BA6-4F86-B71F-F8C9905BB836}" srcOrd="2" destOrd="0" presId="urn:microsoft.com/office/officeart/2005/8/layout/hList7#1"/>
    <dgm:cxn modelId="{BF92D2FC-F97F-4C09-B52E-8175F2D876E4}" type="presParOf" srcId="{499F5C02-5B18-4AFD-867E-8C9A1A1C555B}" destId="{6C219C9F-51DA-450A-96AF-D79687A286C4}" srcOrd="3" destOrd="0" presId="urn:microsoft.com/office/officeart/2005/8/layout/hList7#1"/>
    <dgm:cxn modelId="{F3B6494D-B40F-46D6-AB9D-C4E6398C1FF7}" type="presParOf" srcId="{AD191AD9-B6B9-4BB6-9852-08E1EA4AF982}" destId="{009EDD74-EB37-42FB-AFC7-AD5C78450136}" srcOrd="3" destOrd="0" presId="urn:microsoft.com/office/officeart/2005/8/layout/hList7#1"/>
    <dgm:cxn modelId="{30737813-ED58-40E2-941F-686AC75996B2}" type="presParOf" srcId="{AD191AD9-B6B9-4BB6-9852-08E1EA4AF982}" destId="{D48AF04A-59FD-4D23-A95E-4FB2FF405369}" srcOrd="4" destOrd="0" presId="urn:microsoft.com/office/officeart/2005/8/layout/hList7#1"/>
    <dgm:cxn modelId="{3430CF51-B761-4D10-AFBB-0C61BD0BCF37}" type="presParOf" srcId="{D48AF04A-59FD-4D23-A95E-4FB2FF405369}" destId="{6585CF57-6731-4823-8B7A-7761A34B15B1}" srcOrd="0" destOrd="0" presId="urn:microsoft.com/office/officeart/2005/8/layout/hList7#1"/>
    <dgm:cxn modelId="{3C6C310D-6AD2-4E9C-B59C-8B4F23F74BF8}" type="presParOf" srcId="{D48AF04A-59FD-4D23-A95E-4FB2FF405369}" destId="{76281D57-1746-4693-B717-DFE61D4633B9}" srcOrd="1" destOrd="0" presId="urn:microsoft.com/office/officeart/2005/8/layout/hList7#1"/>
    <dgm:cxn modelId="{F5573C15-99EB-4DC0-B175-A3B53F8E142D}" type="presParOf" srcId="{D48AF04A-59FD-4D23-A95E-4FB2FF405369}" destId="{AF4A565D-A49D-4875-B96B-84F6992B5BDE}" srcOrd="2" destOrd="0" presId="urn:microsoft.com/office/officeart/2005/8/layout/hList7#1"/>
    <dgm:cxn modelId="{AFA0277F-3185-4007-87E3-E05F9CFE524D}" type="presParOf" srcId="{D48AF04A-59FD-4D23-A95E-4FB2FF405369}" destId="{BA8C9DD3-D8B6-4C84-82BC-6DBF132896D1}" srcOrd="3" destOrd="0" presId="urn:microsoft.com/office/officeart/2005/8/layout/hList7#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03B00-AB82-4979-8FD6-A60E6A28FB1A}">
      <dsp:nvSpPr>
        <dsp:cNvPr id="0" name=""/>
        <dsp:cNvSpPr/>
      </dsp:nvSpPr>
      <dsp:spPr>
        <a:xfrm>
          <a:off x="5610" y="63893"/>
          <a:ext cx="1989631" cy="1485217"/>
        </a:xfrm>
        <a:prstGeom prst="round2SameRect">
          <a:avLst>
            <a:gd name="adj1" fmla="val 8000"/>
            <a:gd name="adj2" fmla="val 0"/>
          </a:avLst>
        </a:prstGeom>
        <a:solidFill>
          <a:schemeClr val="accent4">
            <a:lumMod val="20000"/>
            <a:lumOff val="80000"/>
            <a:alpha val="90000"/>
          </a:schemeClr>
        </a:solidFill>
        <a:ln w="9525"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sp>
    <dsp:sp modelId="{D5847499-7279-4774-9C5F-C07898F386DE}">
      <dsp:nvSpPr>
        <dsp:cNvPr id="0" name=""/>
        <dsp:cNvSpPr/>
      </dsp:nvSpPr>
      <dsp:spPr>
        <a:xfrm>
          <a:off x="5610" y="1549111"/>
          <a:ext cx="1989631" cy="638643"/>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0" rIns="20320" bIns="0" numCol="1" spcCol="1270" anchor="ctr" anchorCtr="0">
          <a:noAutofit/>
        </a:bodyPr>
        <a:lstStyle/>
        <a:p>
          <a:pPr marL="225425" lvl="0" indent="-225425" algn="ctr" defTabSz="711200" rtl="0">
            <a:lnSpc>
              <a:spcPct val="90000"/>
            </a:lnSpc>
            <a:spcBef>
              <a:spcPct val="0"/>
            </a:spcBef>
            <a:spcAft>
              <a:spcPct val="35000"/>
            </a:spcAft>
            <a:tabLst>
              <a:tab pos="225425" algn="l"/>
            </a:tabLst>
          </a:pPr>
          <a:r>
            <a:rPr lang="en-US" sz="1600" b="1" kern="1200" dirty="0" smtClean="0">
              <a:latin typeface="Arial Narrow" pitchFamily="34" charset="0"/>
            </a:rPr>
            <a:t>1. 	KEJUJURAN </a:t>
          </a:r>
          <a:endParaRPr lang="en-US" sz="1600" b="1" i="0" kern="1200" baseline="0" dirty="0">
            <a:latin typeface="Arial Narrow" pitchFamily="34" charset="0"/>
          </a:endParaRPr>
        </a:p>
      </dsp:txBody>
      <dsp:txXfrm>
        <a:off x="5610" y="1549111"/>
        <a:ext cx="1401148" cy="638643"/>
      </dsp:txXfrm>
    </dsp:sp>
    <dsp:sp modelId="{E1A8AD7A-0207-4AAE-B8CA-24FFB9344415}">
      <dsp:nvSpPr>
        <dsp:cNvPr id="0" name=""/>
        <dsp:cNvSpPr/>
      </dsp:nvSpPr>
      <dsp:spPr>
        <a:xfrm>
          <a:off x="1463043" y="1650553"/>
          <a:ext cx="696371" cy="696371"/>
        </a:xfrm>
        <a:prstGeom prst="ellips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 modelId="{56739D0E-5761-47E4-B82E-B5A461993B65}">
      <dsp:nvSpPr>
        <dsp:cNvPr id="0" name=""/>
        <dsp:cNvSpPr/>
      </dsp:nvSpPr>
      <dsp:spPr>
        <a:xfrm>
          <a:off x="2331935" y="63893"/>
          <a:ext cx="1989631" cy="1485217"/>
        </a:xfrm>
        <a:prstGeom prst="round2SameRect">
          <a:avLst>
            <a:gd name="adj1" fmla="val 8000"/>
            <a:gd name="adj2" fmla="val 0"/>
          </a:avLst>
        </a:prstGeom>
        <a:solidFill>
          <a:schemeClr val="accent4">
            <a:lumMod val="20000"/>
            <a:lumOff val="80000"/>
            <a:alpha val="90000"/>
          </a:schemeClr>
        </a:solidFill>
        <a:ln w="9525" cap="flat" cmpd="sng" algn="ctr">
          <a:solidFill>
            <a:schemeClr val="accent4">
              <a:hueOff val="-637824"/>
              <a:satOff val="3843"/>
              <a:lumOff val="308"/>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sp>
    <dsp:sp modelId="{B71A9C0D-EC39-47E6-B183-81D7D85B0253}">
      <dsp:nvSpPr>
        <dsp:cNvPr id="0" name=""/>
        <dsp:cNvSpPr/>
      </dsp:nvSpPr>
      <dsp:spPr>
        <a:xfrm>
          <a:off x="2331935" y="1549111"/>
          <a:ext cx="1989631" cy="638643"/>
        </a:xfrm>
        <a:prstGeom prst="rect">
          <a:avLst/>
        </a:prstGeom>
        <a:gradFill rotWithShape="0">
          <a:gsLst>
            <a:gs pos="0">
              <a:schemeClr val="accent4">
                <a:hueOff val="-637824"/>
                <a:satOff val="3843"/>
                <a:lumOff val="308"/>
                <a:alphaOff val="0"/>
                <a:shade val="51000"/>
                <a:satMod val="130000"/>
              </a:schemeClr>
            </a:gs>
            <a:gs pos="80000">
              <a:schemeClr val="accent4">
                <a:hueOff val="-637824"/>
                <a:satOff val="3843"/>
                <a:lumOff val="308"/>
                <a:alphaOff val="0"/>
                <a:shade val="93000"/>
                <a:satMod val="130000"/>
              </a:schemeClr>
            </a:gs>
            <a:gs pos="100000">
              <a:schemeClr val="accent4">
                <a:hueOff val="-637824"/>
                <a:satOff val="3843"/>
                <a:lumOff val="30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0" rIns="17780" bIns="0" numCol="1" spcCol="1270" anchor="ctr" anchorCtr="0">
          <a:noAutofit/>
        </a:bodyPr>
        <a:lstStyle/>
        <a:p>
          <a:pPr marL="225425" lvl="0" indent="-225425" algn="l" defTabSz="622300">
            <a:lnSpc>
              <a:spcPct val="90000"/>
            </a:lnSpc>
            <a:spcBef>
              <a:spcPct val="0"/>
            </a:spcBef>
            <a:spcAft>
              <a:spcPct val="35000"/>
            </a:spcAft>
            <a:tabLst>
              <a:tab pos="225425" algn="l"/>
            </a:tabLst>
          </a:pPr>
          <a:r>
            <a:rPr lang="en-US" sz="1400" b="1" kern="1200" dirty="0" smtClean="0">
              <a:latin typeface="Arial Narrow" pitchFamily="34" charset="0"/>
            </a:rPr>
            <a:t>2.  	RASA TANGGUNG JAWAB </a:t>
          </a:r>
        </a:p>
      </dsp:txBody>
      <dsp:txXfrm>
        <a:off x="2331935" y="1549111"/>
        <a:ext cx="1401148" cy="638643"/>
      </dsp:txXfrm>
    </dsp:sp>
    <dsp:sp modelId="{E5CAC077-2728-4C51-ADD9-34BDD5B81FB0}">
      <dsp:nvSpPr>
        <dsp:cNvPr id="0" name=""/>
        <dsp:cNvSpPr/>
      </dsp:nvSpPr>
      <dsp:spPr>
        <a:xfrm>
          <a:off x="3789368" y="1650553"/>
          <a:ext cx="696371" cy="696371"/>
        </a:xfrm>
        <a:prstGeom prst="ellipse">
          <a:avLst/>
        </a:prstGeom>
        <a:solidFill>
          <a:schemeClr val="accent4">
            <a:tint val="40000"/>
            <a:alpha val="90000"/>
            <a:hueOff val="-563672"/>
            <a:satOff val="3165"/>
            <a:lumOff val="201"/>
            <a:alphaOff val="0"/>
          </a:schemeClr>
        </a:solidFill>
        <a:ln w="9525" cap="flat" cmpd="sng" algn="ctr">
          <a:solidFill>
            <a:schemeClr val="accent4">
              <a:tint val="40000"/>
              <a:alpha val="90000"/>
              <a:hueOff val="-563672"/>
              <a:satOff val="3165"/>
              <a:lumOff val="201"/>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 modelId="{79052065-1469-4FA3-9C9A-2520721EC77E}">
      <dsp:nvSpPr>
        <dsp:cNvPr id="0" name=""/>
        <dsp:cNvSpPr/>
      </dsp:nvSpPr>
      <dsp:spPr>
        <a:xfrm>
          <a:off x="4658260" y="63893"/>
          <a:ext cx="1989631" cy="1485217"/>
        </a:xfrm>
        <a:prstGeom prst="round2SameRect">
          <a:avLst>
            <a:gd name="adj1" fmla="val 8000"/>
            <a:gd name="adj2" fmla="val 0"/>
          </a:avLst>
        </a:prstGeom>
        <a:solidFill>
          <a:schemeClr val="accent4">
            <a:lumMod val="20000"/>
            <a:lumOff val="80000"/>
            <a:alpha val="90000"/>
          </a:schemeClr>
        </a:solidFill>
        <a:ln w="9525" cap="flat" cmpd="sng" algn="ctr">
          <a:solidFill>
            <a:schemeClr val="accent4">
              <a:hueOff val="-1275649"/>
              <a:satOff val="7685"/>
              <a:lumOff val="616"/>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sp>
    <dsp:sp modelId="{CCC139E1-98B8-473E-8A2E-9A341EBF0FDE}">
      <dsp:nvSpPr>
        <dsp:cNvPr id="0" name=""/>
        <dsp:cNvSpPr/>
      </dsp:nvSpPr>
      <dsp:spPr>
        <a:xfrm>
          <a:off x="4658260" y="1549111"/>
          <a:ext cx="1989631" cy="638643"/>
        </a:xfrm>
        <a:prstGeom prst="rect">
          <a:avLst/>
        </a:prstGeom>
        <a:gradFill rotWithShape="0">
          <a:gsLst>
            <a:gs pos="0">
              <a:schemeClr val="accent4">
                <a:hueOff val="-1275649"/>
                <a:satOff val="7685"/>
                <a:lumOff val="616"/>
                <a:alphaOff val="0"/>
                <a:shade val="51000"/>
                <a:satMod val="130000"/>
              </a:schemeClr>
            </a:gs>
            <a:gs pos="80000">
              <a:schemeClr val="accent4">
                <a:hueOff val="-1275649"/>
                <a:satOff val="7685"/>
                <a:lumOff val="616"/>
                <a:alphaOff val="0"/>
                <a:shade val="93000"/>
                <a:satMod val="130000"/>
              </a:schemeClr>
            </a:gs>
            <a:gs pos="100000">
              <a:schemeClr val="accent4">
                <a:hueOff val="-1275649"/>
                <a:satOff val="7685"/>
                <a:lumOff val="6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0" rIns="17780" bIns="0" numCol="1" spcCol="1270" anchor="ctr" anchorCtr="0">
          <a:noAutofit/>
        </a:bodyPr>
        <a:lstStyle/>
        <a:p>
          <a:pPr marL="225425" lvl="0" indent="-225425" algn="l" defTabSz="622300">
            <a:lnSpc>
              <a:spcPct val="100000"/>
            </a:lnSpc>
            <a:spcBef>
              <a:spcPct val="0"/>
            </a:spcBef>
            <a:spcAft>
              <a:spcPts val="0"/>
            </a:spcAft>
          </a:pPr>
          <a:r>
            <a:rPr lang="en-US" sz="1400" b="1" kern="1200" dirty="0" smtClean="0">
              <a:latin typeface="Arial Narrow" pitchFamily="34" charset="0"/>
            </a:rPr>
            <a:t>3. 	SUKA     BELAJAR DAN BERPRESTASI</a:t>
          </a:r>
        </a:p>
      </dsp:txBody>
      <dsp:txXfrm>
        <a:off x="4658260" y="1549111"/>
        <a:ext cx="1401148" cy="638643"/>
      </dsp:txXfrm>
    </dsp:sp>
    <dsp:sp modelId="{6FC21E38-8BA1-4DD3-AF5A-16E45BCF2CE3}">
      <dsp:nvSpPr>
        <dsp:cNvPr id="0" name=""/>
        <dsp:cNvSpPr/>
      </dsp:nvSpPr>
      <dsp:spPr>
        <a:xfrm>
          <a:off x="6115693" y="1650553"/>
          <a:ext cx="696371" cy="696371"/>
        </a:xfrm>
        <a:prstGeom prst="ellipse">
          <a:avLst/>
        </a:prstGeom>
        <a:solidFill>
          <a:schemeClr val="accent4">
            <a:tint val="40000"/>
            <a:alpha val="90000"/>
            <a:hueOff val="-1127345"/>
            <a:satOff val="6331"/>
            <a:lumOff val="402"/>
            <a:alphaOff val="0"/>
          </a:schemeClr>
        </a:solidFill>
        <a:ln w="9525" cap="flat" cmpd="sng" algn="ctr">
          <a:solidFill>
            <a:schemeClr val="accent4">
              <a:tint val="40000"/>
              <a:alpha val="90000"/>
              <a:hueOff val="-1127345"/>
              <a:satOff val="6331"/>
              <a:lumOff val="402"/>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 modelId="{DBE8BA34-E62C-4931-BD6B-3BB19492E7B0}">
      <dsp:nvSpPr>
        <dsp:cNvPr id="0" name=""/>
        <dsp:cNvSpPr/>
      </dsp:nvSpPr>
      <dsp:spPr>
        <a:xfrm>
          <a:off x="6984585" y="63893"/>
          <a:ext cx="1989631" cy="1485217"/>
        </a:xfrm>
        <a:prstGeom prst="round2SameRect">
          <a:avLst>
            <a:gd name="adj1" fmla="val 8000"/>
            <a:gd name="adj2" fmla="val 0"/>
          </a:avLst>
        </a:prstGeom>
        <a:solidFill>
          <a:schemeClr val="accent4">
            <a:lumMod val="20000"/>
            <a:lumOff val="80000"/>
            <a:alpha val="90000"/>
          </a:schemeClr>
        </a:solidFill>
        <a:ln w="9525" cap="flat" cmpd="sng" algn="ctr">
          <a:solidFill>
            <a:schemeClr val="accent4">
              <a:hueOff val="-1913473"/>
              <a:satOff val="11528"/>
              <a:lumOff val="924"/>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sp>
    <dsp:sp modelId="{7C118199-31AC-4741-A22B-BCE7A8FA905E}">
      <dsp:nvSpPr>
        <dsp:cNvPr id="0" name=""/>
        <dsp:cNvSpPr/>
      </dsp:nvSpPr>
      <dsp:spPr>
        <a:xfrm>
          <a:off x="6984585" y="1549111"/>
          <a:ext cx="1989631" cy="638643"/>
        </a:xfrm>
        <a:prstGeom prst="rect">
          <a:avLst/>
        </a:prstGeom>
        <a:gradFill rotWithShape="0">
          <a:gsLst>
            <a:gs pos="0">
              <a:schemeClr val="accent4">
                <a:hueOff val="-1913473"/>
                <a:satOff val="11528"/>
                <a:lumOff val="924"/>
                <a:alphaOff val="0"/>
                <a:shade val="51000"/>
                <a:satMod val="130000"/>
              </a:schemeClr>
            </a:gs>
            <a:gs pos="80000">
              <a:schemeClr val="accent4">
                <a:hueOff val="-1913473"/>
                <a:satOff val="11528"/>
                <a:lumOff val="924"/>
                <a:alphaOff val="0"/>
                <a:shade val="93000"/>
                <a:satMod val="130000"/>
              </a:schemeClr>
            </a:gs>
            <a:gs pos="100000">
              <a:schemeClr val="accent4">
                <a:hueOff val="-1913473"/>
                <a:satOff val="11528"/>
                <a:lumOff val="92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0" rIns="17780" bIns="0" numCol="1" spcCol="1270" anchor="ctr" anchorCtr="0">
          <a:noAutofit/>
        </a:bodyPr>
        <a:lstStyle/>
        <a:p>
          <a:pPr marL="225425" lvl="0" indent="-225425" algn="l" defTabSz="622300">
            <a:lnSpc>
              <a:spcPct val="90000"/>
            </a:lnSpc>
            <a:spcBef>
              <a:spcPct val="0"/>
            </a:spcBef>
            <a:spcAft>
              <a:spcPts val="0"/>
            </a:spcAft>
          </a:pPr>
          <a:r>
            <a:rPr lang="en-US" sz="1400" b="1" kern="1200" dirty="0" smtClean="0">
              <a:latin typeface="Arial Narrow" pitchFamily="34" charset="0"/>
            </a:rPr>
            <a:t>4. 	DISIPLIN     DIRI</a:t>
          </a:r>
        </a:p>
      </dsp:txBody>
      <dsp:txXfrm>
        <a:off x="6984585" y="1549111"/>
        <a:ext cx="1401148" cy="638643"/>
      </dsp:txXfrm>
    </dsp:sp>
    <dsp:sp modelId="{2FC6F2D2-AF02-4FAE-8038-1991F0BB9D68}">
      <dsp:nvSpPr>
        <dsp:cNvPr id="0" name=""/>
        <dsp:cNvSpPr/>
      </dsp:nvSpPr>
      <dsp:spPr>
        <a:xfrm>
          <a:off x="8442018" y="1650553"/>
          <a:ext cx="696371" cy="696371"/>
        </a:xfrm>
        <a:prstGeom prst="ellipse">
          <a:avLst/>
        </a:prstGeom>
        <a:solidFill>
          <a:schemeClr val="accent4">
            <a:tint val="40000"/>
            <a:alpha val="90000"/>
            <a:hueOff val="-1691017"/>
            <a:satOff val="9496"/>
            <a:lumOff val="603"/>
            <a:alphaOff val="0"/>
          </a:schemeClr>
        </a:solidFill>
        <a:ln w="9525" cap="flat" cmpd="sng" algn="ctr">
          <a:solidFill>
            <a:schemeClr val="accent4">
              <a:tint val="40000"/>
              <a:alpha val="90000"/>
              <a:hueOff val="-1691017"/>
              <a:satOff val="9496"/>
              <a:lumOff val="603"/>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 modelId="{3E2AB5AD-EFEE-4DFE-9E8A-A2E84EF9258E}">
      <dsp:nvSpPr>
        <dsp:cNvPr id="0" name=""/>
        <dsp:cNvSpPr/>
      </dsp:nvSpPr>
      <dsp:spPr>
        <a:xfrm>
          <a:off x="5610" y="2691823"/>
          <a:ext cx="1989631" cy="1485217"/>
        </a:xfrm>
        <a:prstGeom prst="round2SameRect">
          <a:avLst>
            <a:gd name="adj1" fmla="val 8000"/>
            <a:gd name="adj2" fmla="val 0"/>
          </a:avLst>
        </a:prstGeom>
        <a:solidFill>
          <a:schemeClr val="accent4">
            <a:lumMod val="20000"/>
            <a:lumOff val="80000"/>
            <a:alpha val="90000"/>
          </a:schemeClr>
        </a:solidFill>
        <a:ln w="9525" cap="flat" cmpd="sng" algn="ctr">
          <a:solidFill>
            <a:schemeClr val="accent4">
              <a:hueOff val="-2551297"/>
              <a:satOff val="15371"/>
              <a:lumOff val="1232"/>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sp>
    <dsp:sp modelId="{C5D45687-2027-4A40-A50E-2091AA60091C}">
      <dsp:nvSpPr>
        <dsp:cNvPr id="0" name=""/>
        <dsp:cNvSpPr/>
      </dsp:nvSpPr>
      <dsp:spPr>
        <a:xfrm>
          <a:off x="5610" y="4177041"/>
          <a:ext cx="1989631" cy="638643"/>
        </a:xfrm>
        <a:prstGeom prst="rect">
          <a:avLst/>
        </a:prstGeom>
        <a:gradFill rotWithShape="0">
          <a:gsLst>
            <a:gs pos="0">
              <a:schemeClr val="accent4">
                <a:hueOff val="-2551297"/>
                <a:satOff val="15371"/>
                <a:lumOff val="1232"/>
                <a:alphaOff val="0"/>
                <a:shade val="51000"/>
                <a:satMod val="130000"/>
              </a:schemeClr>
            </a:gs>
            <a:gs pos="80000">
              <a:schemeClr val="accent4">
                <a:hueOff val="-2551297"/>
                <a:satOff val="15371"/>
                <a:lumOff val="1232"/>
                <a:alphaOff val="0"/>
                <a:shade val="93000"/>
                <a:satMod val="130000"/>
              </a:schemeClr>
            </a:gs>
            <a:gs pos="100000">
              <a:schemeClr val="accent4">
                <a:hueOff val="-2551297"/>
                <a:satOff val="15371"/>
                <a:lumOff val="123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0" rIns="17780" bIns="0" numCol="1" spcCol="1270" anchor="ctr" anchorCtr="0">
          <a:noAutofit/>
        </a:bodyPr>
        <a:lstStyle/>
        <a:p>
          <a:pPr marL="225425" lvl="0" indent="-225425" algn="l" defTabSz="622300">
            <a:lnSpc>
              <a:spcPct val="100000"/>
            </a:lnSpc>
            <a:spcBef>
              <a:spcPct val="0"/>
            </a:spcBef>
            <a:spcAft>
              <a:spcPts val="0"/>
            </a:spcAft>
            <a:tabLst>
              <a:tab pos="225425" algn="l"/>
            </a:tabLst>
          </a:pPr>
          <a:r>
            <a:rPr lang="en-US" sz="1400" b="1" kern="1200" dirty="0" smtClean="0">
              <a:latin typeface="Arial Narrow" pitchFamily="34" charset="0"/>
            </a:rPr>
            <a:t>5. 	KETEGUHAN/   PANTANG     MENYERAH </a:t>
          </a:r>
        </a:p>
      </dsp:txBody>
      <dsp:txXfrm>
        <a:off x="5610" y="4177041"/>
        <a:ext cx="1401148" cy="638643"/>
      </dsp:txXfrm>
    </dsp:sp>
    <dsp:sp modelId="{032C8A66-BA85-4069-8167-AD2D091620AB}">
      <dsp:nvSpPr>
        <dsp:cNvPr id="0" name=""/>
        <dsp:cNvSpPr/>
      </dsp:nvSpPr>
      <dsp:spPr>
        <a:xfrm>
          <a:off x="1463043" y="4278483"/>
          <a:ext cx="696371" cy="696371"/>
        </a:xfrm>
        <a:prstGeom prst="ellipse">
          <a:avLst/>
        </a:prstGeom>
        <a:solidFill>
          <a:schemeClr val="accent4">
            <a:tint val="40000"/>
            <a:alpha val="90000"/>
            <a:hueOff val="-2254689"/>
            <a:satOff val="12661"/>
            <a:lumOff val="805"/>
            <a:alphaOff val="0"/>
          </a:schemeClr>
        </a:solidFill>
        <a:ln w="9525" cap="flat" cmpd="sng" algn="ctr">
          <a:solidFill>
            <a:schemeClr val="accent4">
              <a:tint val="40000"/>
              <a:alpha val="90000"/>
              <a:hueOff val="-2254689"/>
              <a:satOff val="12661"/>
              <a:lumOff val="805"/>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 modelId="{E7130209-AC5F-4FCD-8D82-A9D8E7D2A0F5}">
      <dsp:nvSpPr>
        <dsp:cNvPr id="0" name=""/>
        <dsp:cNvSpPr/>
      </dsp:nvSpPr>
      <dsp:spPr>
        <a:xfrm>
          <a:off x="2331935" y="2691823"/>
          <a:ext cx="1989631" cy="1485217"/>
        </a:xfrm>
        <a:prstGeom prst="round2SameRect">
          <a:avLst>
            <a:gd name="adj1" fmla="val 8000"/>
            <a:gd name="adj2" fmla="val 0"/>
          </a:avLst>
        </a:prstGeom>
        <a:solidFill>
          <a:schemeClr val="accent4">
            <a:lumMod val="20000"/>
            <a:lumOff val="80000"/>
            <a:alpha val="90000"/>
          </a:schemeClr>
        </a:solidFill>
        <a:ln w="9525" cap="flat" cmpd="sng" algn="ctr">
          <a:solidFill>
            <a:schemeClr val="accent4">
              <a:hueOff val="-3189121"/>
              <a:satOff val="19214"/>
              <a:lumOff val="154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sp>
    <dsp:sp modelId="{A10EE75A-49A3-4CD6-B918-6E872242C780}">
      <dsp:nvSpPr>
        <dsp:cNvPr id="0" name=""/>
        <dsp:cNvSpPr/>
      </dsp:nvSpPr>
      <dsp:spPr>
        <a:xfrm>
          <a:off x="2331935" y="4177041"/>
          <a:ext cx="1989631" cy="638643"/>
        </a:xfrm>
        <a:prstGeom prst="rect">
          <a:avLst/>
        </a:prstGeom>
        <a:gradFill rotWithShape="0">
          <a:gsLst>
            <a:gs pos="0">
              <a:schemeClr val="accent4">
                <a:hueOff val="-3189121"/>
                <a:satOff val="19214"/>
                <a:lumOff val="1540"/>
                <a:alphaOff val="0"/>
                <a:shade val="51000"/>
                <a:satMod val="130000"/>
              </a:schemeClr>
            </a:gs>
            <a:gs pos="80000">
              <a:schemeClr val="accent4">
                <a:hueOff val="-3189121"/>
                <a:satOff val="19214"/>
                <a:lumOff val="1540"/>
                <a:alphaOff val="0"/>
                <a:shade val="93000"/>
                <a:satMod val="130000"/>
              </a:schemeClr>
            </a:gs>
            <a:gs pos="100000">
              <a:schemeClr val="accent4">
                <a:hueOff val="-3189121"/>
                <a:satOff val="19214"/>
                <a:lumOff val="15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0" rIns="17780" bIns="0" numCol="1" spcCol="1270" anchor="ctr" anchorCtr="0">
          <a:noAutofit/>
        </a:bodyPr>
        <a:lstStyle/>
        <a:p>
          <a:pPr marL="225425" lvl="0" indent="-225425" algn="l" defTabSz="622300">
            <a:lnSpc>
              <a:spcPct val="100000"/>
            </a:lnSpc>
            <a:spcBef>
              <a:spcPct val="0"/>
            </a:spcBef>
            <a:spcAft>
              <a:spcPts val="0"/>
            </a:spcAft>
            <a:tabLst>
              <a:tab pos="225425" algn="l"/>
            </a:tabLst>
          </a:pPr>
          <a:r>
            <a:rPr lang="en-US" sz="1400" b="1" kern="1200" dirty="0" smtClean="0">
              <a:latin typeface="Arial Narrow" pitchFamily="34" charset="0"/>
            </a:rPr>
            <a:t>5. PENGHARGAAN</a:t>
          </a:r>
        </a:p>
        <a:p>
          <a:pPr marL="225425" lvl="0" indent="-225425" algn="l" defTabSz="622300">
            <a:lnSpc>
              <a:spcPct val="100000"/>
            </a:lnSpc>
            <a:spcBef>
              <a:spcPct val="0"/>
            </a:spcBef>
            <a:spcAft>
              <a:spcPts val="0"/>
            </a:spcAft>
          </a:pPr>
          <a:r>
            <a:rPr lang="en-US" sz="1400" b="1" kern="1200" dirty="0" smtClean="0">
              <a:latin typeface="Arial Narrow" pitchFamily="34" charset="0"/>
            </a:rPr>
            <a:t>    ATAS </a:t>
          </a:r>
        </a:p>
        <a:p>
          <a:pPr lvl="0" algn="l" defTabSz="622300">
            <a:lnSpc>
              <a:spcPct val="100000"/>
            </a:lnSpc>
            <a:spcBef>
              <a:spcPct val="0"/>
            </a:spcBef>
            <a:spcAft>
              <a:spcPts val="0"/>
            </a:spcAft>
          </a:pPr>
          <a:r>
            <a:rPr lang="en-US" sz="1400" b="1" kern="1200" dirty="0" smtClean="0">
              <a:latin typeface="Arial Narrow" pitchFamily="34" charset="0"/>
            </a:rPr>
            <a:t>    KEBERAGAMAN</a:t>
          </a:r>
        </a:p>
      </dsp:txBody>
      <dsp:txXfrm>
        <a:off x="2331935" y="4177041"/>
        <a:ext cx="1401148" cy="638643"/>
      </dsp:txXfrm>
    </dsp:sp>
    <dsp:sp modelId="{4ACA51EC-A796-430C-83EF-4087BBD60A72}">
      <dsp:nvSpPr>
        <dsp:cNvPr id="0" name=""/>
        <dsp:cNvSpPr/>
      </dsp:nvSpPr>
      <dsp:spPr>
        <a:xfrm>
          <a:off x="3789368" y="4278483"/>
          <a:ext cx="696371" cy="696371"/>
        </a:xfrm>
        <a:prstGeom prst="ellipse">
          <a:avLst/>
        </a:prstGeom>
        <a:solidFill>
          <a:schemeClr val="accent4">
            <a:tint val="40000"/>
            <a:alpha val="90000"/>
            <a:hueOff val="-2818361"/>
            <a:satOff val="15826"/>
            <a:lumOff val="1006"/>
            <a:alphaOff val="0"/>
          </a:schemeClr>
        </a:solidFill>
        <a:ln w="9525" cap="flat" cmpd="sng" algn="ctr">
          <a:solidFill>
            <a:schemeClr val="accent4">
              <a:tint val="40000"/>
              <a:alpha val="90000"/>
              <a:hueOff val="-2818361"/>
              <a:satOff val="15826"/>
              <a:lumOff val="1006"/>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 modelId="{4E827D8B-6084-4125-A2B9-ADA5B379FD47}">
      <dsp:nvSpPr>
        <dsp:cNvPr id="0" name=""/>
        <dsp:cNvSpPr/>
      </dsp:nvSpPr>
      <dsp:spPr>
        <a:xfrm>
          <a:off x="4658260" y="2691823"/>
          <a:ext cx="1989631" cy="1485217"/>
        </a:xfrm>
        <a:prstGeom prst="round2SameRect">
          <a:avLst>
            <a:gd name="adj1" fmla="val 8000"/>
            <a:gd name="adj2" fmla="val 0"/>
          </a:avLst>
        </a:prstGeom>
        <a:solidFill>
          <a:schemeClr val="accent4">
            <a:lumMod val="20000"/>
            <a:lumOff val="80000"/>
            <a:alpha val="90000"/>
          </a:schemeClr>
        </a:solidFill>
        <a:ln w="9525" cap="flat" cmpd="sng" algn="ctr">
          <a:solidFill>
            <a:schemeClr val="accent4">
              <a:hueOff val="-3826945"/>
              <a:satOff val="23056"/>
              <a:lumOff val="1848"/>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sp>
    <dsp:sp modelId="{D5D2E39E-00FA-42FE-9D2B-8A9244B3F791}">
      <dsp:nvSpPr>
        <dsp:cNvPr id="0" name=""/>
        <dsp:cNvSpPr/>
      </dsp:nvSpPr>
      <dsp:spPr>
        <a:xfrm>
          <a:off x="4658260" y="4177041"/>
          <a:ext cx="1989631" cy="638643"/>
        </a:xfrm>
        <a:prstGeom prst="rect">
          <a:avLst/>
        </a:prstGeom>
        <a:gradFill rotWithShape="0">
          <a:gsLst>
            <a:gs pos="0">
              <a:schemeClr val="accent4">
                <a:hueOff val="-3826945"/>
                <a:satOff val="23056"/>
                <a:lumOff val="1848"/>
                <a:alphaOff val="0"/>
                <a:shade val="51000"/>
                <a:satMod val="130000"/>
              </a:schemeClr>
            </a:gs>
            <a:gs pos="80000">
              <a:schemeClr val="accent4">
                <a:hueOff val="-3826945"/>
                <a:satOff val="23056"/>
                <a:lumOff val="1848"/>
                <a:alphaOff val="0"/>
                <a:shade val="93000"/>
                <a:satMod val="130000"/>
              </a:schemeClr>
            </a:gs>
            <a:gs pos="100000">
              <a:schemeClr val="accent4">
                <a:hueOff val="-3826945"/>
                <a:satOff val="23056"/>
                <a:lumOff val="184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0" rIns="17780" bIns="0" numCol="1" spcCol="1270" anchor="ctr" anchorCtr="0">
          <a:noAutofit/>
        </a:bodyPr>
        <a:lstStyle/>
        <a:p>
          <a:pPr marL="225425" lvl="0" indent="-225425" algn="l" defTabSz="622300">
            <a:lnSpc>
              <a:spcPct val="100000"/>
            </a:lnSpc>
            <a:spcBef>
              <a:spcPct val="0"/>
            </a:spcBef>
            <a:spcAft>
              <a:spcPts val="0"/>
            </a:spcAft>
            <a:tabLst>
              <a:tab pos="225425" algn="l"/>
            </a:tabLst>
          </a:pPr>
          <a:r>
            <a:rPr lang="en-US" sz="1400" b="1" kern="1200" dirty="0" smtClean="0">
              <a:latin typeface="Arial Narrow" pitchFamily="34" charset="0"/>
            </a:rPr>
            <a:t>7. 	SEMANGAT    BERBAGI</a:t>
          </a:r>
        </a:p>
      </dsp:txBody>
      <dsp:txXfrm>
        <a:off x="4658260" y="4177041"/>
        <a:ext cx="1401148" cy="638643"/>
      </dsp:txXfrm>
    </dsp:sp>
    <dsp:sp modelId="{C5A5502A-8F6A-4687-B186-4B86621A4DBD}">
      <dsp:nvSpPr>
        <dsp:cNvPr id="0" name=""/>
        <dsp:cNvSpPr/>
      </dsp:nvSpPr>
      <dsp:spPr>
        <a:xfrm>
          <a:off x="6115693" y="4278483"/>
          <a:ext cx="696371" cy="696371"/>
        </a:xfrm>
        <a:prstGeom prst="ellipse">
          <a:avLst/>
        </a:prstGeom>
        <a:solidFill>
          <a:schemeClr val="accent4">
            <a:tint val="40000"/>
            <a:alpha val="90000"/>
            <a:hueOff val="-3382034"/>
            <a:satOff val="18992"/>
            <a:lumOff val="1207"/>
            <a:alphaOff val="0"/>
          </a:schemeClr>
        </a:solidFill>
        <a:ln w="9525" cap="flat" cmpd="sng" algn="ctr">
          <a:solidFill>
            <a:schemeClr val="accent4">
              <a:tint val="40000"/>
              <a:alpha val="90000"/>
              <a:hueOff val="-3382034"/>
              <a:satOff val="18992"/>
              <a:lumOff val="1207"/>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 modelId="{37C1FE29-A428-4B6D-B245-F39854AC6AF2}">
      <dsp:nvSpPr>
        <dsp:cNvPr id="0" name=""/>
        <dsp:cNvSpPr/>
      </dsp:nvSpPr>
      <dsp:spPr>
        <a:xfrm>
          <a:off x="6984585" y="2691823"/>
          <a:ext cx="1989631" cy="1485217"/>
        </a:xfrm>
        <a:prstGeom prst="round2SameRect">
          <a:avLst>
            <a:gd name="adj1" fmla="val 8000"/>
            <a:gd name="adj2" fmla="val 0"/>
          </a:avLst>
        </a:prstGeom>
        <a:solidFill>
          <a:schemeClr val="accent4">
            <a:lumMod val="20000"/>
            <a:lumOff val="80000"/>
            <a:alpha val="90000"/>
          </a:schemeClr>
        </a:solidFill>
        <a:ln w="9525" cap="flat" cmpd="sng" algn="ctr">
          <a:solidFill>
            <a:schemeClr val="accent4">
              <a:hueOff val="-4464770"/>
              <a:satOff val="26899"/>
              <a:lumOff val="2156"/>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sp>
    <dsp:sp modelId="{C69E4ED6-A3FE-4399-A1B0-46FAF892B7BF}">
      <dsp:nvSpPr>
        <dsp:cNvPr id="0" name=""/>
        <dsp:cNvSpPr/>
      </dsp:nvSpPr>
      <dsp:spPr>
        <a:xfrm>
          <a:off x="6984585" y="4177041"/>
          <a:ext cx="1989631" cy="638643"/>
        </a:xfrm>
        <a:prstGeom prst="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0" rIns="15240" bIns="0" numCol="1" spcCol="1270" anchor="ctr" anchorCtr="0">
          <a:noAutofit/>
        </a:bodyPr>
        <a:lstStyle/>
        <a:p>
          <a:pPr marL="225425" lvl="0" indent="-225425" algn="l" defTabSz="533400">
            <a:lnSpc>
              <a:spcPct val="90000"/>
            </a:lnSpc>
            <a:spcBef>
              <a:spcPct val="0"/>
            </a:spcBef>
            <a:spcAft>
              <a:spcPct val="35000"/>
            </a:spcAft>
            <a:tabLst>
              <a:tab pos="225425" algn="l"/>
            </a:tabLst>
          </a:pPr>
          <a:r>
            <a:rPr lang="en-US" sz="1200" b="1" kern="1200" dirty="0" smtClean="0">
              <a:latin typeface="Arial Narrow" pitchFamily="34" charset="0"/>
            </a:rPr>
            <a:t>8. 	RASA OPTIMIS, KREATIF ,DAN BERFIKIR POSITIF</a:t>
          </a:r>
        </a:p>
      </dsp:txBody>
      <dsp:txXfrm>
        <a:off x="6984585" y="4177041"/>
        <a:ext cx="1401148" cy="638643"/>
      </dsp:txXfrm>
    </dsp:sp>
    <dsp:sp modelId="{3FE93E7F-D8B6-418A-80CD-597FC66D6556}">
      <dsp:nvSpPr>
        <dsp:cNvPr id="0" name=""/>
        <dsp:cNvSpPr/>
      </dsp:nvSpPr>
      <dsp:spPr>
        <a:xfrm>
          <a:off x="8442018" y="4278483"/>
          <a:ext cx="696371" cy="696371"/>
        </a:xfrm>
        <a:prstGeom prst="ellipse">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AA6FF-04FF-4E0F-BDA9-C5B60603B74E}">
      <dsp:nvSpPr>
        <dsp:cNvPr id="0" name=""/>
        <dsp:cNvSpPr/>
      </dsp:nvSpPr>
      <dsp:spPr>
        <a:xfrm>
          <a:off x="2687868" y="571386"/>
          <a:ext cx="442422" cy="91440"/>
        </a:xfrm>
        <a:custGeom>
          <a:avLst/>
          <a:gdLst/>
          <a:ahLst/>
          <a:cxnLst/>
          <a:rect l="0" t="0" r="0" b="0"/>
          <a:pathLst>
            <a:path>
              <a:moveTo>
                <a:pt x="0" y="45720"/>
              </a:moveTo>
              <a:lnTo>
                <a:pt x="442422"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Arial Narrow" pitchFamily="34" charset="0"/>
          </a:endParaRPr>
        </a:p>
      </dsp:txBody>
      <dsp:txXfrm>
        <a:off x="2897253" y="614741"/>
        <a:ext cx="23651" cy="4730"/>
      </dsp:txXfrm>
    </dsp:sp>
    <dsp:sp modelId="{EBE4013A-3C25-4D68-912A-F6D052051643}">
      <dsp:nvSpPr>
        <dsp:cNvPr id="0" name=""/>
        <dsp:cNvSpPr/>
      </dsp:nvSpPr>
      <dsp:spPr>
        <a:xfrm>
          <a:off x="633049" y="120"/>
          <a:ext cx="2056618" cy="123397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b="1" kern="1200" dirty="0" smtClean="0">
              <a:latin typeface="Arial Narrow" pitchFamily="34" charset="0"/>
            </a:rPr>
            <a:t>MENGAJARKAN NILAI-NILAI MORALITAS </a:t>
          </a:r>
        </a:p>
      </dsp:txBody>
      <dsp:txXfrm>
        <a:off x="633049" y="120"/>
        <a:ext cx="2056618" cy="1233971"/>
      </dsp:txXfrm>
    </dsp:sp>
    <dsp:sp modelId="{62CE023C-16C7-4437-8F01-B4696CF63F32}">
      <dsp:nvSpPr>
        <dsp:cNvPr id="0" name=""/>
        <dsp:cNvSpPr/>
      </dsp:nvSpPr>
      <dsp:spPr>
        <a:xfrm>
          <a:off x="5217509" y="571386"/>
          <a:ext cx="442422" cy="91440"/>
        </a:xfrm>
        <a:custGeom>
          <a:avLst/>
          <a:gdLst/>
          <a:ahLst/>
          <a:cxnLst/>
          <a:rect l="0" t="0" r="0" b="0"/>
          <a:pathLst>
            <a:path>
              <a:moveTo>
                <a:pt x="0" y="45720"/>
              </a:moveTo>
              <a:lnTo>
                <a:pt x="442422" y="45720"/>
              </a:lnTo>
            </a:path>
          </a:pathLst>
        </a:custGeom>
        <a:noFill/>
        <a:ln w="9525" cap="flat" cmpd="sng" algn="ctr">
          <a:solidFill>
            <a:schemeClr val="accent4">
              <a:hueOff val="-892954"/>
              <a:satOff val="5380"/>
              <a:lumOff val="43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26894" y="614741"/>
        <a:ext cx="23651" cy="4730"/>
      </dsp:txXfrm>
    </dsp:sp>
    <dsp:sp modelId="{C8F6C78C-FD11-4C4A-8D9E-C0A9287F67FF}">
      <dsp:nvSpPr>
        <dsp:cNvPr id="0" name=""/>
        <dsp:cNvSpPr/>
      </dsp:nvSpPr>
      <dsp:spPr>
        <a:xfrm>
          <a:off x="3162690" y="120"/>
          <a:ext cx="2056618" cy="1233971"/>
        </a:xfrm>
        <a:prstGeom prst="rect">
          <a:avLst/>
        </a:prstGeom>
        <a:gradFill rotWithShape="0">
          <a:gsLst>
            <a:gs pos="0">
              <a:schemeClr val="accent4">
                <a:hueOff val="-744128"/>
                <a:satOff val="4483"/>
                <a:lumOff val="359"/>
                <a:alphaOff val="0"/>
                <a:shade val="51000"/>
                <a:satMod val="130000"/>
              </a:schemeClr>
            </a:gs>
            <a:gs pos="80000">
              <a:schemeClr val="accent4">
                <a:hueOff val="-744128"/>
                <a:satOff val="4483"/>
                <a:lumOff val="359"/>
                <a:alphaOff val="0"/>
                <a:shade val="93000"/>
                <a:satMod val="130000"/>
              </a:schemeClr>
            </a:gs>
            <a:gs pos="100000">
              <a:schemeClr val="accent4">
                <a:hueOff val="-744128"/>
                <a:satOff val="4483"/>
                <a:lumOff val="3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dirty="0" smtClean="0">
              <a:latin typeface="Arial Narrow" pitchFamily="34" charset="0"/>
              <a:cs typeface="Arial" charset="0"/>
            </a:rPr>
            <a:t>MENUMBUHKAN DAN MENJAGA TRADISI MENGHORMATI  </a:t>
          </a:r>
        </a:p>
      </dsp:txBody>
      <dsp:txXfrm>
        <a:off x="3162690" y="120"/>
        <a:ext cx="2056618" cy="1233971"/>
      </dsp:txXfrm>
    </dsp:sp>
    <dsp:sp modelId="{CAFD86FB-C77F-43B3-8345-24D6F79C14C6}">
      <dsp:nvSpPr>
        <dsp:cNvPr id="0" name=""/>
        <dsp:cNvSpPr/>
      </dsp:nvSpPr>
      <dsp:spPr>
        <a:xfrm>
          <a:off x="1661359" y="1232292"/>
          <a:ext cx="5059281" cy="442422"/>
        </a:xfrm>
        <a:custGeom>
          <a:avLst/>
          <a:gdLst/>
          <a:ahLst/>
          <a:cxnLst/>
          <a:rect l="0" t="0" r="0" b="0"/>
          <a:pathLst>
            <a:path>
              <a:moveTo>
                <a:pt x="5059281" y="0"/>
              </a:moveTo>
              <a:lnTo>
                <a:pt x="5059281" y="238311"/>
              </a:lnTo>
              <a:lnTo>
                <a:pt x="0" y="238311"/>
              </a:lnTo>
              <a:lnTo>
                <a:pt x="0" y="442422"/>
              </a:lnTo>
            </a:path>
          </a:pathLst>
        </a:custGeom>
        <a:noFill/>
        <a:ln w="9525" cap="flat" cmpd="sng" algn="ctr">
          <a:solidFill>
            <a:schemeClr val="accent4">
              <a:hueOff val="-1785908"/>
              <a:satOff val="10760"/>
              <a:lumOff val="86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63966" y="1451138"/>
        <a:ext cx="254067" cy="4730"/>
      </dsp:txXfrm>
    </dsp:sp>
    <dsp:sp modelId="{4CB54454-8238-4EC9-84A2-892AC53F52A6}">
      <dsp:nvSpPr>
        <dsp:cNvPr id="0" name=""/>
        <dsp:cNvSpPr/>
      </dsp:nvSpPr>
      <dsp:spPr>
        <a:xfrm>
          <a:off x="5692331" y="120"/>
          <a:ext cx="2056618" cy="1233971"/>
        </a:xfrm>
        <a:prstGeom prst="rect">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dirty="0" smtClean="0">
              <a:latin typeface="Arial Narrow" pitchFamily="34" charset="0"/>
            </a:rPr>
            <a:t>MELIBATKAN SEMUA PIHAK </a:t>
          </a:r>
        </a:p>
        <a:p>
          <a:pPr lvl="0" algn="ctr" defTabSz="622300">
            <a:lnSpc>
              <a:spcPct val="90000"/>
            </a:lnSpc>
            <a:spcBef>
              <a:spcPct val="0"/>
            </a:spcBef>
            <a:spcAft>
              <a:spcPct val="35000"/>
            </a:spcAft>
          </a:pPr>
          <a:r>
            <a:rPr lang="en-US" sz="1400" b="1" i="1" kern="1200" dirty="0" smtClean="0">
              <a:latin typeface="Arial Narrow" pitchFamily="34" charset="0"/>
            </a:rPr>
            <a:t>(INCLUSIVE)</a:t>
          </a:r>
        </a:p>
      </dsp:txBody>
      <dsp:txXfrm>
        <a:off x="5692331" y="120"/>
        <a:ext cx="2056618" cy="1233971"/>
      </dsp:txXfrm>
    </dsp:sp>
    <dsp:sp modelId="{5CFD4A6E-D4F7-4316-8D4B-FB6A45818043}">
      <dsp:nvSpPr>
        <dsp:cNvPr id="0" name=""/>
        <dsp:cNvSpPr/>
      </dsp:nvSpPr>
      <dsp:spPr>
        <a:xfrm>
          <a:off x="2687868" y="2278380"/>
          <a:ext cx="442422" cy="91440"/>
        </a:xfrm>
        <a:custGeom>
          <a:avLst/>
          <a:gdLst/>
          <a:ahLst/>
          <a:cxnLst/>
          <a:rect l="0" t="0" r="0" b="0"/>
          <a:pathLst>
            <a:path>
              <a:moveTo>
                <a:pt x="0" y="45720"/>
              </a:moveTo>
              <a:lnTo>
                <a:pt x="442422" y="45720"/>
              </a:lnTo>
            </a:path>
          </a:pathLst>
        </a:custGeom>
        <a:noFill/>
        <a:ln w="9525" cap="flat" cmpd="sng" algn="ctr">
          <a:solidFill>
            <a:schemeClr val="accent4">
              <a:hueOff val="-2678862"/>
              <a:satOff val="16139"/>
              <a:lumOff val="129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897253" y="2321734"/>
        <a:ext cx="23651" cy="4730"/>
      </dsp:txXfrm>
    </dsp:sp>
    <dsp:sp modelId="{BE872A74-A4F1-49A6-A92E-A040D7C358ED}">
      <dsp:nvSpPr>
        <dsp:cNvPr id="0" name=""/>
        <dsp:cNvSpPr/>
      </dsp:nvSpPr>
      <dsp:spPr>
        <a:xfrm>
          <a:off x="633049" y="1707114"/>
          <a:ext cx="2056618" cy="1233971"/>
        </a:xfrm>
        <a:prstGeom prst="rect">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dirty="0" smtClean="0">
              <a:latin typeface="Arial Narrow" pitchFamily="34" charset="0"/>
              <a:cs typeface="Arial" charset="0"/>
            </a:rPr>
            <a:t>MENEMUKENALI NILAI-NILAI LUHUR/ KEBAJIKAN </a:t>
          </a:r>
        </a:p>
      </dsp:txBody>
      <dsp:txXfrm>
        <a:off x="633049" y="1707114"/>
        <a:ext cx="2056618" cy="1233971"/>
      </dsp:txXfrm>
    </dsp:sp>
    <dsp:sp modelId="{50259F97-5134-4129-BE82-95083BFBA9B5}">
      <dsp:nvSpPr>
        <dsp:cNvPr id="0" name=""/>
        <dsp:cNvSpPr/>
      </dsp:nvSpPr>
      <dsp:spPr>
        <a:xfrm>
          <a:off x="5217509" y="2278380"/>
          <a:ext cx="442422" cy="91440"/>
        </a:xfrm>
        <a:custGeom>
          <a:avLst/>
          <a:gdLst/>
          <a:ahLst/>
          <a:cxnLst/>
          <a:rect l="0" t="0" r="0" b="0"/>
          <a:pathLst>
            <a:path>
              <a:moveTo>
                <a:pt x="0" y="45720"/>
              </a:moveTo>
              <a:lnTo>
                <a:pt x="442422" y="45720"/>
              </a:lnTo>
            </a:path>
          </a:pathLst>
        </a:custGeom>
        <a:noFill/>
        <a:ln w="9525" cap="flat" cmpd="sng" algn="ctr">
          <a:solidFill>
            <a:schemeClr val="accent4">
              <a:hueOff val="-3571816"/>
              <a:satOff val="21519"/>
              <a:lumOff val="172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26894" y="2321734"/>
        <a:ext cx="23651" cy="4730"/>
      </dsp:txXfrm>
    </dsp:sp>
    <dsp:sp modelId="{8C92E6F1-6E1F-4D7F-82DF-DBC5C1C7C4B6}">
      <dsp:nvSpPr>
        <dsp:cNvPr id="0" name=""/>
        <dsp:cNvSpPr/>
      </dsp:nvSpPr>
      <dsp:spPr>
        <a:xfrm>
          <a:off x="3162690" y="1707114"/>
          <a:ext cx="2056618" cy="1233971"/>
        </a:xfrm>
        <a:prstGeom prst="rect">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dirty="0" smtClean="0">
              <a:latin typeface="Arial Narrow" pitchFamily="34" charset="0"/>
            </a:rPr>
            <a:t>MENYEBARLUASKAN  NILAI-NILAI LUHUR/ KEBAJIKAN </a:t>
          </a:r>
        </a:p>
      </dsp:txBody>
      <dsp:txXfrm>
        <a:off x="3162690" y="1707114"/>
        <a:ext cx="2056618" cy="1233971"/>
      </dsp:txXfrm>
    </dsp:sp>
    <dsp:sp modelId="{0BE4F46B-C97B-49B6-B970-4662A707E09E}">
      <dsp:nvSpPr>
        <dsp:cNvPr id="0" name=""/>
        <dsp:cNvSpPr/>
      </dsp:nvSpPr>
      <dsp:spPr>
        <a:xfrm>
          <a:off x="1661359" y="2939285"/>
          <a:ext cx="5059281" cy="442422"/>
        </a:xfrm>
        <a:custGeom>
          <a:avLst/>
          <a:gdLst/>
          <a:ahLst/>
          <a:cxnLst/>
          <a:rect l="0" t="0" r="0" b="0"/>
          <a:pathLst>
            <a:path>
              <a:moveTo>
                <a:pt x="5059281" y="0"/>
              </a:moveTo>
              <a:lnTo>
                <a:pt x="5059281" y="238311"/>
              </a:lnTo>
              <a:lnTo>
                <a:pt x="0" y="238311"/>
              </a:lnTo>
              <a:lnTo>
                <a:pt x="0" y="442422"/>
              </a:lnTo>
            </a:path>
          </a:pathLst>
        </a:custGeom>
        <a:noFill/>
        <a:ln w="9525" cap="flat" cmpd="sng" algn="ctr">
          <a:solidFill>
            <a:schemeClr val="accent4">
              <a:hueOff val="-4464770"/>
              <a:satOff val="26899"/>
              <a:lumOff val="21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63966" y="3158131"/>
        <a:ext cx="254067" cy="4730"/>
      </dsp:txXfrm>
    </dsp:sp>
    <dsp:sp modelId="{59B8969A-6C3B-45D1-8CF5-0861BA7FF0D7}">
      <dsp:nvSpPr>
        <dsp:cNvPr id="0" name=""/>
        <dsp:cNvSpPr/>
      </dsp:nvSpPr>
      <dsp:spPr>
        <a:xfrm>
          <a:off x="5692331" y="1707114"/>
          <a:ext cx="2056618" cy="1233971"/>
        </a:xfrm>
        <a:prstGeom prst="rect">
          <a:avLst/>
        </a:prstGeom>
        <a:gradFill rotWithShape="0">
          <a:gsLst>
            <a:gs pos="0">
              <a:schemeClr val="accent4">
                <a:hueOff val="-3720641"/>
                <a:satOff val="22416"/>
                <a:lumOff val="1797"/>
                <a:alphaOff val="0"/>
                <a:shade val="51000"/>
                <a:satMod val="130000"/>
              </a:schemeClr>
            </a:gs>
            <a:gs pos="80000">
              <a:schemeClr val="accent4">
                <a:hueOff val="-3720641"/>
                <a:satOff val="22416"/>
                <a:lumOff val="1797"/>
                <a:alphaOff val="0"/>
                <a:shade val="93000"/>
                <a:satMod val="130000"/>
              </a:schemeClr>
            </a:gs>
            <a:gs pos="100000">
              <a:schemeClr val="accent4">
                <a:hueOff val="-3720641"/>
                <a:satOff val="22416"/>
                <a:lumOff val="179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dirty="0" smtClean="0">
              <a:latin typeface="Arial Narrow" pitchFamily="34" charset="0"/>
            </a:rPr>
            <a:t>MENDORONG PELATIHAN DI TIGA AREA KARAKTER: SIKAP – MORAL – KEMASYARAKATAN</a:t>
          </a:r>
          <a:endParaRPr lang="en-US" sz="1400" b="1" i="1" kern="1200" dirty="0" smtClean="0">
            <a:latin typeface="Arial Narrow" pitchFamily="34" charset="0"/>
          </a:endParaRPr>
        </a:p>
      </dsp:txBody>
      <dsp:txXfrm>
        <a:off x="5692331" y="1707114"/>
        <a:ext cx="2056618" cy="1233971"/>
      </dsp:txXfrm>
    </dsp:sp>
    <dsp:sp modelId="{30BC1B94-DF5F-4C77-89F0-19AF22063FFE}">
      <dsp:nvSpPr>
        <dsp:cNvPr id="0" name=""/>
        <dsp:cNvSpPr/>
      </dsp:nvSpPr>
      <dsp:spPr>
        <a:xfrm>
          <a:off x="633049" y="3414107"/>
          <a:ext cx="2056618" cy="1233971"/>
        </a:xfrm>
        <a:prstGeom prst="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dirty="0" smtClean="0">
              <a:latin typeface="Arial Narrow" pitchFamily="34" charset="0"/>
              <a:cs typeface="Arial" charset="0"/>
            </a:rPr>
            <a:t>MEMPERKUAT PROSES PENGHAYATAN  </a:t>
          </a:r>
        </a:p>
      </dsp:txBody>
      <dsp:txXfrm>
        <a:off x="633049" y="3414107"/>
        <a:ext cx="2056618" cy="12339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C7206-56B8-4496-B54A-48B8D63F3343}">
      <dsp:nvSpPr>
        <dsp:cNvPr id="0" name=""/>
        <dsp:cNvSpPr/>
      </dsp:nvSpPr>
      <dsp:spPr>
        <a:xfrm>
          <a:off x="1503" y="0"/>
          <a:ext cx="2339801" cy="39116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FFFF00"/>
              </a:solidFill>
            </a:rPr>
            <a:t>LINGKUNGAN KELUARGA </a:t>
          </a:r>
        </a:p>
        <a:p>
          <a:pPr lvl="0" algn="ctr" defTabSz="800100">
            <a:lnSpc>
              <a:spcPct val="90000"/>
            </a:lnSpc>
            <a:spcBef>
              <a:spcPct val="0"/>
            </a:spcBef>
            <a:spcAft>
              <a:spcPct val="35000"/>
            </a:spcAft>
          </a:pPr>
          <a:r>
            <a:rPr lang="en-US" sz="1800" b="1" kern="1200" dirty="0" smtClean="0"/>
            <a:t>(INFORMAL)</a:t>
          </a:r>
          <a:endParaRPr lang="en-US" sz="1800" b="1" kern="1200" dirty="0"/>
        </a:p>
      </dsp:txBody>
      <dsp:txXfrm>
        <a:off x="1503" y="1564640"/>
        <a:ext cx="2339801" cy="1564640"/>
      </dsp:txXfrm>
    </dsp:sp>
    <dsp:sp modelId="{F17655D7-C3DC-4E38-BE36-1670CF31F62D}">
      <dsp:nvSpPr>
        <dsp:cNvPr id="0" name=""/>
        <dsp:cNvSpPr/>
      </dsp:nvSpPr>
      <dsp:spPr>
        <a:xfrm>
          <a:off x="520123" y="234696"/>
          <a:ext cx="1302562" cy="1302562"/>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D14E937E-98D5-4E4A-9950-2EA5AD6D39A7}">
      <dsp:nvSpPr>
        <dsp:cNvPr id="0" name=""/>
        <dsp:cNvSpPr/>
      </dsp:nvSpPr>
      <dsp:spPr>
        <a:xfrm>
          <a:off x="2411499" y="0"/>
          <a:ext cx="2339801" cy="391160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FFFF00"/>
              </a:solidFill>
            </a:rPr>
            <a:t>LINGKUNGAN SEKOLAH</a:t>
          </a:r>
        </a:p>
        <a:p>
          <a:pPr lvl="0" algn="ctr" defTabSz="800100">
            <a:lnSpc>
              <a:spcPct val="90000"/>
            </a:lnSpc>
            <a:spcBef>
              <a:spcPct val="0"/>
            </a:spcBef>
            <a:spcAft>
              <a:spcPct val="35000"/>
            </a:spcAft>
          </a:pPr>
          <a:r>
            <a:rPr lang="en-US" sz="1800" b="1" kern="1200" dirty="0" smtClean="0"/>
            <a:t>(FORMAL)</a:t>
          </a:r>
          <a:endParaRPr lang="en-US" sz="1800" b="1" kern="1200" dirty="0"/>
        </a:p>
      </dsp:txBody>
      <dsp:txXfrm>
        <a:off x="2411499" y="1564640"/>
        <a:ext cx="2339801" cy="1564640"/>
      </dsp:txXfrm>
    </dsp:sp>
    <dsp:sp modelId="{6C219C9F-51DA-450A-96AF-D79687A286C4}">
      <dsp:nvSpPr>
        <dsp:cNvPr id="0" name=""/>
        <dsp:cNvSpPr/>
      </dsp:nvSpPr>
      <dsp:spPr>
        <a:xfrm>
          <a:off x="2930118" y="234696"/>
          <a:ext cx="1302562" cy="1302562"/>
        </a:xfrm>
        <a:prstGeom prst="ellipse">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585CF57-6731-4823-8B7A-7761A34B15B1}">
      <dsp:nvSpPr>
        <dsp:cNvPr id="0" name=""/>
        <dsp:cNvSpPr/>
      </dsp:nvSpPr>
      <dsp:spPr>
        <a:xfrm>
          <a:off x="4821494" y="0"/>
          <a:ext cx="2339801" cy="39116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FFFF00"/>
              </a:solidFill>
            </a:rPr>
            <a:t>LINGKUNGAN MASYARAKAT</a:t>
          </a:r>
        </a:p>
        <a:p>
          <a:pPr lvl="0" algn="ctr" defTabSz="800100">
            <a:lnSpc>
              <a:spcPct val="90000"/>
            </a:lnSpc>
            <a:spcBef>
              <a:spcPct val="0"/>
            </a:spcBef>
            <a:spcAft>
              <a:spcPct val="35000"/>
            </a:spcAft>
          </a:pPr>
          <a:r>
            <a:rPr lang="en-US" sz="1800" b="1" kern="1200" dirty="0" smtClean="0"/>
            <a:t>(NON FORMAL)</a:t>
          </a:r>
          <a:endParaRPr lang="en-US" sz="1800" b="1" kern="1200" dirty="0"/>
        </a:p>
      </dsp:txBody>
      <dsp:txXfrm>
        <a:off x="4821494" y="1564640"/>
        <a:ext cx="2339801" cy="1564640"/>
      </dsp:txXfrm>
    </dsp:sp>
    <dsp:sp modelId="{BA8C9DD3-D8B6-4C84-82BC-6DBF132896D1}">
      <dsp:nvSpPr>
        <dsp:cNvPr id="0" name=""/>
        <dsp:cNvSpPr/>
      </dsp:nvSpPr>
      <dsp:spPr>
        <a:xfrm>
          <a:off x="5340114" y="234696"/>
          <a:ext cx="1302562" cy="1302562"/>
        </a:xfrm>
        <a:prstGeom prst="ellipse">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6723AF6-9356-4CFB-95A4-55A184417154}">
      <dsp:nvSpPr>
        <dsp:cNvPr id="0" name=""/>
        <dsp:cNvSpPr/>
      </dsp:nvSpPr>
      <dsp:spPr>
        <a:xfrm>
          <a:off x="286511" y="3073398"/>
          <a:ext cx="6589776" cy="698502"/>
        </a:xfrm>
        <a:prstGeom prst="lef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id-ID"/>
          </a:p>
        </p:txBody>
      </p:sp>
      <p:sp>
        <p:nvSpPr>
          <p:cNvPr id="3" name="Date Placeholder 2"/>
          <p:cNvSpPr>
            <a:spLocks noGrp="1"/>
          </p:cNvSpPr>
          <p:nvPr>
            <p:ph type="dt" sz="quarter" idx="1"/>
          </p:nvPr>
        </p:nvSpPr>
        <p:spPr>
          <a:xfrm>
            <a:off x="3854450" y="0"/>
            <a:ext cx="2949575" cy="496888"/>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F1A8FC06-F249-4A51-BE49-843BD506263C}" type="datetimeFigureOut">
              <a:rPr lang="id-ID"/>
              <a:pPr>
                <a:defRPr/>
              </a:pPr>
              <a:t>19/09/2018</a:t>
            </a:fld>
            <a:endParaRPr lang="id-ID"/>
          </a:p>
        </p:txBody>
      </p:sp>
      <p:sp>
        <p:nvSpPr>
          <p:cNvPr id="4" name="Footer Placeholder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id-ID"/>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6B577F47-F9CA-4E82-BB54-CF4DE6242DDF}" type="slidenum">
              <a:rPr lang="id-ID"/>
              <a:pPr>
                <a:defRPr/>
              </a:pPr>
              <a:t>‹#›</a:t>
            </a:fld>
            <a:endParaRPr lang="id-ID"/>
          </a:p>
        </p:txBody>
      </p:sp>
    </p:spTree>
    <p:extLst>
      <p:ext uri="{BB962C8B-B14F-4D97-AF65-F5344CB8AC3E}">
        <p14:creationId xmlns:p14="http://schemas.microsoft.com/office/powerpoint/2010/main" val="217988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54450" y="0"/>
            <a:ext cx="2949575" cy="496888"/>
          </a:xfrm>
          <a:prstGeom prst="rect">
            <a:avLst/>
          </a:prstGeom>
        </p:spPr>
        <p:txBody>
          <a:bodyPr vert="horz" lIns="91440" tIns="45720" rIns="91440" bIns="45720" rtlCol="0"/>
          <a:lstStyle>
            <a:lvl1pPr algn="r">
              <a:defRPr sz="1200"/>
            </a:lvl1pPr>
          </a:lstStyle>
          <a:p>
            <a:fld id="{27B02E23-ABFA-4F14-9089-872463255155}" type="datetimeFigureOut">
              <a:rPr lang="id-ID" smtClean="0"/>
              <a:pPr/>
              <a:t>19/09/2018</a:t>
            </a:fld>
            <a:endParaRPr lang="id-ID"/>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1038" y="4721225"/>
            <a:ext cx="5443537" cy="44719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1440" tIns="45720" rIns="91440" bIns="45720" rtlCol="0" anchor="b"/>
          <a:lstStyle>
            <a:lvl1pPr algn="r">
              <a:defRPr sz="1200"/>
            </a:lvl1pPr>
          </a:lstStyle>
          <a:p>
            <a:fld id="{E855B449-9D42-4663-AEC0-AD001F78CBEB}" type="slidenum">
              <a:rPr lang="id-ID" smtClean="0"/>
              <a:pPr/>
              <a:t>‹#›</a:t>
            </a:fld>
            <a:endParaRPr lang="id-ID"/>
          </a:p>
        </p:txBody>
      </p:sp>
    </p:spTree>
    <p:extLst>
      <p:ext uri="{BB962C8B-B14F-4D97-AF65-F5344CB8AC3E}">
        <p14:creationId xmlns:p14="http://schemas.microsoft.com/office/powerpoint/2010/main" val="2645001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81412EC-CD81-45E7-B13C-B7EDC28E1A10}" type="datetimeFigureOut">
              <a:rPr lang="en-US"/>
              <a:pPr>
                <a:defRPr/>
              </a:pPr>
              <a:t>9/19/2018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C2179FF-5813-414A-9972-DD7A535406D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9495CEF-B3AF-4309-B240-D49C3DC199CE}" type="datetimeFigureOut">
              <a:rPr lang="en-US"/>
              <a:pPr>
                <a:defRPr/>
              </a:pPr>
              <a:t>9/19/2018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6FF2177-7BF6-4D12-83E6-EB5EA171F5F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D5F8EF4-4CB1-4421-A6BA-CE46F1D73930}" type="datetimeFigureOut">
              <a:rPr lang="en-US"/>
              <a:pPr>
                <a:defRPr/>
              </a:pPr>
              <a:t>9/19/2018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F9CEFB8-6741-4212-95AB-8924EE1E2793}"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56A72AB-3055-4F47-8533-207E48DF1D94}" type="datetimeFigureOut">
              <a:rPr lang="en-US"/>
              <a:pPr>
                <a:defRPr/>
              </a:pPr>
              <a:t>9/19/2018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88CB04-2B4F-49F5-AC46-8BC3DDF6EE2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03DE4D4-5F13-4FD3-BEDE-D834EC44C93E}" type="datetimeFigureOut">
              <a:rPr lang="en-US"/>
              <a:pPr>
                <a:defRPr/>
              </a:pPr>
              <a:t>9/19/2018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8F8232C-9CA7-4415-B5C8-4D9BEDA51AF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B3003F5-B0F6-42EA-B761-B7B19EE94B8B}" type="datetimeFigureOut">
              <a:rPr lang="en-US"/>
              <a:pPr>
                <a:defRPr/>
              </a:pPr>
              <a:t>9/19/2018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BB526E-A2C0-476B-A514-948B21DBA16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E0D7613-7949-4378-B8B8-F2641CF5719A}" type="datetimeFigureOut">
              <a:rPr lang="en-US"/>
              <a:pPr>
                <a:defRPr/>
              </a:pPr>
              <a:t>9/19/2018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5EA22AA-F855-47E2-9C7C-123082B7CDD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9E6B694-FA2B-4A5C-A619-0127913341A2}" type="datetimeFigureOut">
              <a:rPr lang="en-US"/>
              <a:pPr>
                <a:defRPr/>
              </a:pPr>
              <a:t>9/19/2018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0E84B4E-6181-4A6C-A0F9-36FB2757303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4220266-7BA3-41C3-884D-1BD9C16A0985}" type="datetimeFigureOut">
              <a:rPr lang="en-US"/>
              <a:pPr>
                <a:defRPr/>
              </a:pPr>
              <a:t>9/19/2018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4C4D320-FED2-4758-8029-F8C955DCDF3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1540BA5-A210-4335-8A9B-E54D563F8D75}" type="datetimeFigureOut">
              <a:rPr lang="en-US"/>
              <a:pPr>
                <a:defRPr/>
              </a:pPr>
              <a:t>9/19/2018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D6DB4E4-8167-4E43-8F04-1DA1D317BE4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BEF0C04-3917-41FC-ACDA-0E8AC3FC3CBE}" type="datetimeFigureOut">
              <a:rPr lang="en-US"/>
              <a:pPr>
                <a:defRPr/>
              </a:pPr>
              <a:t>9/19/2018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F5DB6AF-DC81-45B6-B079-3392A6A0279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00BD0706-A61C-4E95-9B03-03F4773726C7}" type="datetimeFigureOut">
              <a:rPr lang="en-US"/>
              <a:pPr>
                <a:defRPr/>
              </a:pPr>
              <a:t>9/19/2018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E2DC7386-4EAB-413D-9016-78BF4095173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audio" Target="file:///H:\Video\Twilite%20Orchestra%20-%20Indonesia%20Raya%20(%20Instrument%20).Mp3"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google.co.id/url?sa=i&amp;rct=j&amp;q=&amp;esrc=s&amp;source=images&amp;cd=&amp;cad=rja&amp;uact=8&amp;ved=0ahUKEwi24f3gy-DLAhUXCo4KHdD0ArgQjRwIBw&amp;url=http://viorandafelani.blogspot.com/2011/05/nazi-perang-pertama-dan-terakhir.html&amp;psig=AFQjCNFa0O_Lq8zkfzkaOLdffUQSL8ZhNw&amp;ust=1459158591047690" TargetMode="Externa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hyperlink" Target="../../Upss...Ternyata%20(Short%20Movie).flv"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4.png"/><Relationship Id="rId7" Type="http://schemas.openxmlformats.org/officeDocument/2006/relationships/diagramColors" Target="../diagrams/colors1.xml"/><Relationship Id="rId2"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4.png"/><Relationship Id="rId7" Type="http://schemas.openxmlformats.org/officeDocument/2006/relationships/diagramColors" Target="../diagrams/colors2.xml"/><Relationship Id="rId2"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76.png"/><Relationship Id="rId4" Type="http://schemas.openxmlformats.org/officeDocument/2006/relationships/diagramData" Target="../diagrams/data2.xml"/><Relationship Id="rId9" Type="http://schemas.openxmlformats.org/officeDocument/2006/relationships/image" Target="../media/image75.jpeg"/></Relationships>
</file>

<file path=ppt/slides/_rels/slide4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4.png"/><Relationship Id="rId7" Type="http://schemas.openxmlformats.org/officeDocument/2006/relationships/diagramColors" Target="../diagrams/colors3.xml"/><Relationship Id="rId2"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hyperlink" Target="../../TERIMAKASIH%20INDONESIA%20-%20PANDJI%20pragiwaksono%20(dijamin%20100%25%20nangis).mp4"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KAMI%20INDONESIA.mp4" TargetMode="External"/><Relationship Id="rId2" Type="http://schemas.openxmlformats.org/officeDocument/2006/relationships/hyperlink" Target="../../KAMI%20INDONESIA.mp4"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hyperlink" Target="../../KEREN"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INSPIRASI%20-Siklus%20Hidup%20Elang.wmv"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http://www.bakosurtanal.go.id/upl_images/indonesia.gif" TargetMode="External"/><Relationship Id="rId7" Type="http://schemas.openxmlformats.org/officeDocument/2006/relationships/image" Target="../media/image21.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6324600"/>
            <a:ext cx="9144000" cy="533400"/>
          </a:xfrm>
          <a:prstGeom prst="rect">
            <a:avLst/>
          </a:prstGeom>
          <a:solidFill>
            <a:srgbClr val="FFFFFF"/>
          </a:solidFill>
          <a:ln w="9525">
            <a:noFill/>
            <a:miter lim="800000"/>
            <a:headEnd/>
            <a:tailEnd/>
          </a:ln>
        </p:spPr>
        <p:txBody>
          <a:bodyPr wrap="none" anchor="ctr"/>
          <a:lstStyle/>
          <a:p>
            <a:pPr marL="173038"/>
            <a:endParaRPr lang="id-ID" sz="2000" b="1">
              <a:solidFill>
                <a:schemeClr val="bg1"/>
              </a:solidFill>
              <a:latin typeface="Arial Narrow" pitchFamily="34" charset="0"/>
              <a:cs typeface="Arial" pitchFamily="34" charset="0"/>
            </a:endParaRPr>
          </a:p>
        </p:txBody>
      </p:sp>
      <p:sp>
        <p:nvSpPr>
          <p:cNvPr id="8" name="Rectangle 7"/>
          <p:cNvSpPr/>
          <p:nvPr/>
        </p:nvSpPr>
        <p:spPr>
          <a:xfrm>
            <a:off x="0" y="0"/>
            <a:ext cx="9144000" cy="3733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3" name="Twilite Orchestra - Indonesia Raya ( Instrument ).Mp3">
            <a:hlinkClick r:id="" action="ppaction://media"/>
          </p:cNvPr>
          <p:cNvPicPr>
            <a:picLocks noRot="1" noChangeAspect="1"/>
          </p:cNvPicPr>
          <p:nvPr>
            <a:audioFile r:link="rId1"/>
          </p:nvPr>
        </p:nvPicPr>
        <p:blipFill>
          <a:blip r:embed="rId3"/>
          <a:stretch>
            <a:fillRect/>
          </a:stretch>
        </p:blipFill>
        <p:spPr>
          <a:xfrm>
            <a:off x="4419600" y="3276600"/>
            <a:ext cx="304800" cy="304800"/>
          </a:xfrm>
          <a:prstGeom prst="rect">
            <a:avLst/>
          </a:prstGeom>
        </p:spPr>
      </p:pic>
      <p:pic>
        <p:nvPicPr>
          <p:cNvPr id="31789" name="Picture 45" descr="Image result for karakter bang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78691" y="4932961"/>
            <a:ext cx="8491427"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38100" dist="38100" dir="2700000" algn="tl">
                    <a:srgbClr val="000000">
                      <a:alpha val="43137"/>
                    </a:srgbClr>
                  </a:outerShdw>
                </a:effectLst>
                <a:latin typeface="Aharoni" pitchFamily="2" charset="-79"/>
                <a:cs typeface="Aharoni" pitchFamily="2" charset="-79"/>
              </a:rPr>
              <a:t>KARAKTER BANGSA DAN</a:t>
            </a:r>
          </a:p>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38100" dist="38100" dir="2700000" algn="tl">
                    <a:srgbClr val="000000">
                      <a:alpha val="43137"/>
                    </a:srgbClr>
                  </a:outerShdw>
                </a:effectLst>
                <a:latin typeface="Aharoni" pitchFamily="2" charset="-79"/>
                <a:cs typeface="Aharoni" pitchFamily="2" charset="-79"/>
              </a:rPr>
              <a:t>IDENTITAS NASIONAL</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1745233432"/>
      </p:ext>
    </p:extLst>
  </p:cSld>
  <p:clrMapOvr>
    <a:masterClrMapping/>
  </p:clrMapOvr>
  <p:transition spd="slow">
    <p:whee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76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36161" y="1524000"/>
            <a:ext cx="4495800" cy="1905000"/>
          </a:xfrm>
          <a:solidFill>
            <a:schemeClr val="tx2">
              <a:lumMod val="20000"/>
              <a:lumOff val="80000"/>
            </a:schemeClr>
          </a:solidFill>
        </p:spPr>
        <p:txBody>
          <a:bodyPr/>
          <a:lstStyle/>
          <a:p>
            <a:pPr marL="0" indent="0" algn="ctr">
              <a:buNone/>
            </a:pPr>
            <a:r>
              <a:rPr lang="id-ID" sz="2000" b="1" dirty="0"/>
              <a:t>JATI DIRI MERUPAKAN FITRAH MANUSIA YANG MENGANDUNG </a:t>
            </a:r>
            <a:r>
              <a:rPr lang="id-ID" sz="2000" b="1" dirty="0" smtClean="0"/>
              <a:t>SIFAT</a:t>
            </a:r>
            <a:r>
              <a:rPr lang="en-US" sz="2000" b="1" dirty="0" smtClean="0"/>
              <a:t> </a:t>
            </a:r>
            <a:r>
              <a:rPr lang="id-ID" sz="2000" b="1" dirty="0" smtClean="0"/>
              <a:t>DASAR </a:t>
            </a:r>
            <a:r>
              <a:rPr lang="id-ID" sz="2000" b="1" dirty="0"/>
              <a:t>YANG DIBERIKAN OLEH TUHAN DAN MERUPAKAN POTENSI </a:t>
            </a:r>
            <a:r>
              <a:rPr lang="id-ID" sz="2000" b="1" dirty="0" smtClean="0"/>
              <a:t>YANG </a:t>
            </a:r>
            <a:r>
              <a:rPr lang="id-ID" sz="2000" b="1" dirty="0"/>
              <a:t>DAPAT MEMANCAR DAN DITUMBUH</a:t>
            </a:r>
            <a:r>
              <a:rPr lang="en-US" sz="2000" b="1" dirty="0"/>
              <a:t> </a:t>
            </a:r>
            <a:r>
              <a:rPr lang="id-ID" sz="2000" b="1" dirty="0"/>
              <a:t>KEMBANGKAN</a:t>
            </a:r>
          </a:p>
          <a:p>
            <a:pPr marL="0" indent="0">
              <a:buNone/>
            </a:pPr>
            <a:endParaRPr lang="en-US" dirty="0"/>
          </a:p>
        </p:txBody>
      </p:sp>
      <p:sp>
        <p:nvSpPr>
          <p:cNvPr id="5" name="AutoShape 4"/>
          <p:cNvSpPr>
            <a:spLocks noGrp="1" noChangeArrowheads="1"/>
          </p:cNvSpPr>
          <p:nvPr>
            <p:ph type="title"/>
          </p:nvPr>
        </p:nvSpPr>
        <p:spPr bwMode="auto">
          <a:xfrm>
            <a:off x="457200" y="0"/>
            <a:ext cx="8229600" cy="1417638"/>
          </a:xfrm>
          <a:prstGeom prst="horizontalScroll">
            <a:avLst>
              <a:gd name="adj" fmla="val 12500"/>
            </a:avLst>
          </a:prstGeom>
          <a:solidFill>
            <a:schemeClr val="accent1"/>
          </a:solidFill>
          <a:ln w="9525">
            <a:solidFill>
              <a:schemeClr val="tx1"/>
            </a:solidFill>
            <a:round/>
            <a:headEnd/>
            <a:tailEnd/>
          </a:ln>
        </p:spPr>
        <p:txBody>
          <a:bodyPr wrap="none" anchor="ctr"/>
          <a:lstStyle/>
          <a:p>
            <a:pPr algn="ctr"/>
            <a:r>
              <a:rPr lang="id-ID" sz="8800" b="1" dirty="0">
                <a:solidFill>
                  <a:srgbClr val="FFFF00"/>
                </a:solidFill>
              </a:rPr>
              <a:t>JATI DIRI</a:t>
            </a:r>
            <a:endParaRPr lang="en-GB" sz="8800" b="1" dirty="0">
              <a:solidFill>
                <a:srgbClr val="FFFF00"/>
              </a:solidFill>
            </a:endParaRPr>
          </a:p>
        </p:txBody>
      </p:sp>
      <p:sp>
        <p:nvSpPr>
          <p:cNvPr id="7" name="Rectangle 6"/>
          <p:cNvSpPr/>
          <p:nvPr/>
        </p:nvSpPr>
        <p:spPr>
          <a:xfrm>
            <a:off x="152400" y="3749219"/>
            <a:ext cx="4495800" cy="2862322"/>
          </a:xfrm>
          <a:prstGeom prst="rect">
            <a:avLst/>
          </a:prstGeom>
          <a:solidFill>
            <a:schemeClr val="tx2">
              <a:lumMod val="20000"/>
              <a:lumOff val="80000"/>
            </a:schemeClr>
          </a:solidFill>
        </p:spPr>
        <p:txBody>
          <a:bodyPr wrap="square">
            <a:spAutoFit/>
          </a:bodyPr>
          <a:lstStyle/>
          <a:p>
            <a:pPr algn="ctr"/>
            <a:r>
              <a:rPr lang="en-US" sz="2000" b="1" dirty="0">
                <a:latin typeface="+mj-lt"/>
              </a:rPr>
              <a:t>JATI DIRI ADALAH SIAPA KITA SESUNGGUHNYA, FITRAH MANUSIA </a:t>
            </a:r>
          </a:p>
          <a:p>
            <a:pPr algn="ctr"/>
            <a:r>
              <a:rPr lang="en-US" sz="2000" b="1" dirty="0">
                <a:latin typeface="+mj-lt"/>
              </a:rPr>
              <a:t>ATAU JUGA NUR ILAHI YANG BERISIKAN SIFAT-SIFAT DASAR MANUSIA </a:t>
            </a:r>
          </a:p>
          <a:p>
            <a:pPr algn="ctr"/>
            <a:r>
              <a:rPr lang="en-US" sz="2000" b="1" dirty="0">
                <a:latin typeface="+mj-lt"/>
              </a:rPr>
              <a:t>YANG MURNI DARI TUHAN YANG BERISIKAN PERCIKAN –PERCIKAN </a:t>
            </a:r>
          </a:p>
          <a:p>
            <a:pPr algn="ctr"/>
            <a:r>
              <a:rPr lang="en-US" sz="2000" b="1" dirty="0">
                <a:latin typeface="+mj-lt"/>
              </a:rPr>
              <a:t>SIFAT ILAHI DALAM BATAS KEMAMPUAN INSANI DIBERIKAN SEWAKTU</a:t>
            </a:r>
          </a:p>
          <a:p>
            <a:pPr algn="ctr"/>
            <a:r>
              <a:rPr lang="en-US" sz="2000" b="1" dirty="0">
                <a:latin typeface="+mj-lt"/>
              </a:rPr>
              <a:t> LAHIR</a:t>
            </a:r>
          </a:p>
        </p:txBody>
      </p:sp>
      <p:pic>
        <p:nvPicPr>
          <p:cNvPr id="3379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524001"/>
            <a:ext cx="4038600" cy="5087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48200" y="1600200"/>
            <a:ext cx="2829236" cy="338554"/>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cap="none" spc="0" dirty="0" smtClean="0">
                <a:ln w="11430"/>
                <a:solidFill>
                  <a:srgbClr val="FFFF00"/>
                </a:solidFill>
                <a:effectLst>
                  <a:outerShdw blurRad="50800" dist="39000" dir="5460000" algn="tl">
                    <a:srgbClr val="000000">
                      <a:alpha val="38000"/>
                    </a:srgbClr>
                  </a:outerShdw>
                </a:effectLst>
              </a:rPr>
              <a:t>CINTA, TAKUT, BENCI  DLL</a:t>
            </a:r>
            <a:endParaRPr lang="en-US" sz="1600" b="1" cap="none" spc="0" dirty="0">
              <a:ln w="11430"/>
              <a:solidFill>
                <a:srgbClr val="FFFF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61395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wheel(1)">
                                      <p:cBhvr>
                                        <p:cTn id="12" dur="20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heel(1)">
                                      <p:cBhvr>
                                        <p:cTn id="17" dur="2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33794"/>
                                        </p:tgtEl>
                                        <p:attrNameLst>
                                          <p:attrName>style.visibility</p:attrName>
                                        </p:attrNameLst>
                                      </p:cBhvr>
                                      <p:to>
                                        <p:strVal val="visible"/>
                                      </p:to>
                                    </p:set>
                                    <p:anim calcmode="lin" valueType="num">
                                      <p:cBhvr additive="base">
                                        <p:cTn id="27" dur="1000" fill="hold"/>
                                        <p:tgtEl>
                                          <p:spTgt spid="33794"/>
                                        </p:tgtEl>
                                        <p:attrNameLst>
                                          <p:attrName>ppt_x</p:attrName>
                                        </p:attrNameLst>
                                      </p:cBhvr>
                                      <p:tavLst>
                                        <p:tav tm="0">
                                          <p:val>
                                            <p:strVal val="#ppt_x"/>
                                          </p:val>
                                        </p:tav>
                                        <p:tav tm="100000">
                                          <p:val>
                                            <p:strVal val="#ppt_x"/>
                                          </p:val>
                                        </p:tav>
                                      </p:tavLst>
                                    </p:anim>
                                    <p:anim calcmode="lin" valueType="num">
                                      <p:cBhvr additive="base">
                                        <p:cTn id="28" dur="1000" fill="hold"/>
                                        <p:tgtEl>
                                          <p:spTgt spid="33794"/>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heel(1)">
                                      <p:cBhvr>
                                        <p:cTn id="3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7"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media2.picsearch.com/is?uNvJyLfSaMszBKAQfqaghyh1TeC4mMUa8-wIt0gA_Us&amp;height=2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83229" y="1499241"/>
            <a:ext cx="6781800" cy="4413516"/>
          </a:xfrm>
          <a:prstGeom prst="rect">
            <a:avLst/>
          </a:prstGeom>
        </p:spPr>
        <p:txBody>
          <a:bodyPr wrap="square">
            <a:spAutoFit/>
          </a:bodyPr>
          <a:lstStyle/>
          <a:p>
            <a:pPr lvl="0" algn="ctr"/>
            <a:r>
              <a:rPr lang="en-US" sz="3600" dirty="0" smtClean="0">
                <a:solidFill>
                  <a:srgbClr val="FFFF00"/>
                </a:solidFill>
              </a:rPr>
              <a:t>J</a:t>
            </a:r>
            <a:r>
              <a:rPr lang="id-ID" sz="3600" dirty="0" smtClean="0">
                <a:solidFill>
                  <a:srgbClr val="FFFF00"/>
                </a:solidFill>
              </a:rPr>
              <a:t>ATI </a:t>
            </a:r>
            <a:r>
              <a:rPr lang="id-ID" sz="3600" dirty="0">
                <a:solidFill>
                  <a:srgbClr val="FFFF00"/>
                </a:solidFill>
              </a:rPr>
              <a:t>DIRI MANUSIA</a:t>
            </a:r>
          </a:p>
          <a:p>
            <a:pPr lvl="0" algn="ctr"/>
            <a:r>
              <a:rPr lang="id-ID" sz="3600" dirty="0">
                <a:solidFill>
                  <a:srgbClr val="FFFF00"/>
                </a:solidFill>
              </a:rPr>
              <a:t>SESUATU YANG TERBERI (GIVEN) </a:t>
            </a:r>
            <a:r>
              <a:rPr lang="en-US" sz="3600" dirty="0" smtClean="0">
                <a:solidFill>
                  <a:srgbClr val="FFFF00"/>
                </a:solidFill>
              </a:rPr>
              <a:t>BERASAL  </a:t>
            </a:r>
            <a:r>
              <a:rPr lang="id-ID" sz="3600" dirty="0" smtClean="0">
                <a:solidFill>
                  <a:srgbClr val="FFFF00"/>
                </a:solidFill>
              </a:rPr>
              <a:t>DARI </a:t>
            </a:r>
            <a:r>
              <a:rPr lang="id-ID" sz="3600" dirty="0">
                <a:solidFill>
                  <a:srgbClr val="FFFF00"/>
                </a:solidFill>
              </a:rPr>
              <a:t>TUHAN PADA WAKTU KELAHIRAN</a:t>
            </a:r>
          </a:p>
          <a:p>
            <a:pPr lvl="0" algn="ctr"/>
            <a:r>
              <a:rPr lang="id-ID" sz="3600" dirty="0">
                <a:solidFill>
                  <a:srgbClr val="FFFF00"/>
                </a:solidFill>
              </a:rPr>
              <a:t>DAN MERUPAKAN FITRAH MANUSIA</a:t>
            </a:r>
          </a:p>
          <a:p>
            <a:pPr marL="342900" lvl="0" indent="-342900">
              <a:spcBef>
                <a:spcPct val="20000"/>
              </a:spcBef>
              <a:buFont typeface="Arial" pitchFamily="34" charset="0"/>
              <a:buChar char="•"/>
            </a:pPr>
            <a:endParaRPr lang="en-US" sz="2400" dirty="0">
              <a:solidFill>
                <a:prstClr val="black"/>
              </a:solidFill>
              <a:latin typeface="Calibri"/>
            </a:endParaRPr>
          </a:p>
        </p:txBody>
      </p:sp>
      <p:sp>
        <p:nvSpPr>
          <p:cNvPr id="3" name="Rectangle 2"/>
          <p:cNvSpPr/>
          <p:nvPr/>
        </p:nvSpPr>
        <p:spPr>
          <a:xfrm>
            <a:off x="3748692" y="304800"/>
            <a:ext cx="3050873" cy="76944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4400" dirty="0" smtClean="0">
                <a:solidFill>
                  <a:srgbClr val="FFFF00"/>
                </a:solidFill>
              </a:rPr>
              <a:t>   JATI  </a:t>
            </a:r>
            <a:r>
              <a:rPr lang="en-US" sz="4400" dirty="0">
                <a:solidFill>
                  <a:srgbClr val="FFFF00"/>
                </a:solidFill>
              </a:rPr>
              <a:t>DIRI</a:t>
            </a:r>
          </a:p>
        </p:txBody>
      </p:sp>
    </p:spTree>
    <p:extLst>
      <p:ext uri="{BB962C8B-B14F-4D97-AF65-F5344CB8AC3E}">
        <p14:creationId xmlns:p14="http://schemas.microsoft.com/office/powerpoint/2010/main" val="149133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media4.picsearch.com/is?scdk6g-AoPe0BtjQbNuk-dGuQdvGTeB0hkcLPrzRP8M&amp;height=2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7067" y="0"/>
            <a:ext cx="8686799" cy="769441"/>
          </a:xfrm>
          <a:prstGeom prst="rect">
            <a:avLst/>
          </a:prstGeom>
        </p:spPr>
        <p:txBody>
          <a:bodyPr wrap="square">
            <a:spAutoFit/>
          </a:bodyPr>
          <a:lstStyle/>
          <a:p>
            <a:r>
              <a:rPr lang="en-US" sz="4400" b="1" dirty="0">
                <a:solidFill>
                  <a:schemeClr val="bg1"/>
                </a:solidFill>
                <a:latin typeface="Calibri"/>
                <a:ea typeface="+mj-ea"/>
                <a:cs typeface="+mj-cs"/>
              </a:rPr>
              <a:t>PROSES PENGEMBANGAN JATI DIRI</a:t>
            </a:r>
            <a:endParaRPr lang="en-US" b="1" dirty="0">
              <a:solidFill>
                <a:schemeClr val="bg1"/>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 y="1917163"/>
            <a:ext cx="2582054" cy="221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3" y="4230651"/>
            <a:ext cx="2590798" cy="249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713" y="2362200"/>
            <a:ext cx="3425825" cy="300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6569" y="996263"/>
            <a:ext cx="3214587" cy="707886"/>
          </a:xfrm>
          <a:prstGeom prst="rect">
            <a:avLst/>
          </a:prstGeom>
        </p:spPr>
        <p:txBody>
          <a:bodyPr wrap="square">
            <a:spAutoFit/>
          </a:bodyPr>
          <a:lstStyle/>
          <a:p>
            <a:pPr algn="ctr"/>
            <a:r>
              <a:rPr lang="en-US" sz="2000" b="1" cap="all" dirty="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PENDIDIKAN INFORMAL</a:t>
            </a:r>
          </a:p>
          <a:p>
            <a:pPr algn="ctr"/>
            <a:r>
              <a:rPr lang="en-US" sz="2000" b="1" cap="all" dirty="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(KELUARGA)</a:t>
            </a:r>
          </a:p>
        </p:txBody>
      </p:sp>
      <p:pic>
        <p:nvPicPr>
          <p:cNvPr id="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799" y="1917164"/>
            <a:ext cx="2620963" cy="221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799" y="4278730"/>
            <a:ext cx="2529681"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859086" y="6065360"/>
            <a:ext cx="3160714" cy="707886"/>
          </a:xfrm>
          <a:prstGeom prst="rect">
            <a:avLst/>
          </a:prstGeom>
        </p:spPr>
        <p:txBody>
          <a:bodyPr wrap="square">
            <a:spAutoFit/>
          </a:bodyPr>
          <a:lstStyle/>
          <a:p>
            <a:pPr lvl="0" algn="ctr"/>
            <a:r>
              <a:rPr lang="en-US" sz="2000" b="1" cap="all" dirty="0">
                <a:ln w="9000" cmpd="sng">
                  <a:solidFill>
                    <a:srgbClr val="8064A2">
                      <a:shade val="50000"/>
                      <a:satMod val="120000"/>
                    </a:srgbClr>
                  </a:solidFill>
                  <a:prstDash val="solid"/>
                </a:ln>
                <a:solidFill>
                  <a:schemeClr val="bg1"/>
                </a:solidFill>
                <a:effectLst>
                  <a:reflection blurRad="12700" stA="28000" endPos="45000" dist="1000" dir="5400000" sy="-100000" algn="bl" rotWithShape="0"/>
                </a:effectLst>
              </a:rPr>
              <a:t>PENDIDIKAN  FORMAL</a:t>
            </a:r>
          </a:p>
          <a:p>
            <a:pPr lvl="0" algn="ctr"/>
            <a:r>
              <a:rPr lang="en-US" sz="2000" b="1" cap="all" dirty="0">
                <a:ln w="9000" cmpd="sng">
                  <a:solidFill>
                    <a:srgbClr val="8064A2">
                      <a:shade val="50000"/>
                      <a:satMod val="120000"/>
                    </a:srgbClr>
                  </a:solidFill>
                  <a:prstDash val="solid"/>
                </a:ln>
                <a:solidFill>
                  <a:schemeClr val="bg1"/>
                </a:solidFill>
                <a:effectLst>
                  <a:reflection blurRad="12700" stA="28000" endPos="45000" dist="1000" dir="5400000" sy="-100000" algn="bl" rotWithShape="0"/>
                </a:effectLst>
              </a:rPr>
              <a:t>(SEKOLAH)</a:t>
            </a:r>
            <a:endParaRPr lang="en-US" sz="2000" dirty="0">
              <a:solidFill>
                <a:schemeClr val="bg1"/>
              </a:solidFill>
            </a:endParaRPr>
          </a:p>
        </p:txBody>
      </p:sp>
      <p:sp>
        <p:nvSpPr>
          <p:cNvPr id="10" name="Rectangle 9"/>
          <p:cNvSpPr/>
          <p:nvPr/>
        </p:nvSpPr>
        <p:spPr>
          <a:xfrm>
            <a:off x="6305433" y="842374"/>
            <a:ext cx="2663145" cy="1015663"/>
          </a:xfrm>
          <a:prstGeom prst="rect">
            <a:avLst/>
          </a:prstGeom>
        </p:spPr>
        <p:txBody>
          <a:bodyPr wrap="square">
            <a:spAutoFit/>
          </a:bodyPr>
          <a:lstStyle/>
          <a:p>
            <a:pPr lvl="0" algn="ctr"/>
            <a:r>
              <a:rPr lang="en-US" sz="2000" b="1" cap="all" dirty="0">
                <a:ln w="9000" cmpd="sng">
                  <a:solidFill>
                    <a:srgbClr val="8064A2">
                      <a:shade val="50000"/>
                      <a:satMod val="120000"/>
                    </a:srgbClr>
                  </a:solidFill>
                  <a:prstDash val="solid"/>
                </a:ln>
                <a:solidFill>
                  <a:schemeClr val="bg1"/>
                </a:solidFill>
                <a:effectLst>
                  <a:reflection blurRad="12700" stA="28000" endPos="45000" dist="1000" dir="5400000" sy="-100000" algn="bl" rotWithShape="0"/>
                </a:effectLst>
              </a:rPr>
              <a:t>PENDIDIKAN NONFORMAL</a:t>
            </a:r>
          </a:p>
          <a:p>
            <a:pPr lvl="0" algn="ctr"/>
            <a:r>
              <a:rPr lang="en-US" sz="2000" b="1" cap="all" dirty="0">
                <a:ln w="9000" cmpd="sng">
                  <a:solidFill>
                    <a:srgbClr val="8064A2">
                      <a:shade val="50000"/>
                      <a:satMod val="120000"/>
                    </a:srgbClr>
                  </a:solidFill>
                  <a:prstDash val="solid"/>
                </a:ln>
                <a:solidFill>
                  <a:schemeClr val="bg1"/>
                </a:solidFill>
                <a:effectLst>
                  <a:reflection blurRad="12700" stA="28000" endPos="45000" dist="1000" dir="5400000" sy="-100000" algn="bl" rotWithShape="0"/>
                </a:effectLst>
              </a:rPr>
              <a:t>(MASYARAKAT</a:t>
            </a:r>
            <a:endParaRPr lang="en-US" sz="2000" dirty="0">
              <a:solidFill>
                <a:schemeClr val="bg1"/>
              </a:solidFill>
            </a:endParaRPr>
          </a:p>
        </p:txBody>
      </p:sp>
    </p:spTree>
    <p:extLst>
      <p:ext uri="{BB962C8B-B14F-4D97-AF65-F5344CB8AC3E}">
        <p14:creationId xmlns:p14="http://schemas.microsoft.com/office/powerpoint/2010/main" val="168681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heel(1)">
                                      <p:cBhvr>
                                        <p:cTn id="15" dur="2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1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wheel(1)">
                                      <p:cBhvr>
                                        <p:cTn id="35" dur="2000"/>
                                        <p:tgtEl>
                                          <p:spTgt spid="10">
                                            <p:txEl>
                                              <p:pRg st="0" end="0"/>
                                            </p:txEl>
                                          </p:spTgt>
                                        </p:tgtEl>
                                      </p:cBhvr>
                                    </p:animEffect>
                                  </p:childTnLst>
                                </p:cTn>
                              </p:par>
                              <p:par>
                                <p:cTn id="36" presetID="21" presetClass="entr" presetSubtype="1" fill="hold" nodeType="with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wheel(1)">
                                      <p:cBhvr>
                                        <p:cTn id="38" dur="2000"/>
                                        <p:tgtEl>
                                          <p:spTgt spid="1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heel(1)">
                                      <p:cBhvr>
                                        <p:cTn id="43" dur="20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nodeType="clickEffect">
                                  <p:stCondLst>
                                    <p:cond delay="0"/>
                                  </p:stCondLst>
                                  <p:childTnLst>
                                    <p:set>
                                      <p:cBhvr>
                                        <p:cTn id="47" dur="1" fill="hold">
                                          <p:stCondLst>
                                            <p:cond delay="0"/>
                                          </p:stCondLst>
                                        </p:cTn>
                                        <p:tgtEl>
                                          <p:spTgt spid="7">
                                            <p:txEl>
                                              <p:pRg st="0" end="0"/>
                                            </p:txEl>
                                          </p:spTgt>
                                        </p:tgtEl>
                                        <p:attrNameLst>
                                          <p:attrName>style.visibility</p:attrName>
                                        </p:attrNameLst>
                                      </p:cBhvr>
                                      <p:to>
                                        <p:strVal val="visible"/>
                                      </p:to>
                                    </p:set>
                                    <p:animEffect transition="in" filter="wheel(1)">
                                      <p:cBhvr>
                                        <p:cTn id="48" dur="2000"/>
                                        <p:tgtEl>
                                          <p:spTgt spid="7">
                                            <p:txEl>
                                              <p:pRg st="0" end="0"/>
                                            </p:txEl>
                                          </p:spTgt>
                                        </p:tgtEl>
                                      </p:cBhvr>
                                    </p:animEffect>
                                  </p:childTnLst>
                                </p:cTn>
                              </p:par>
                              <p:par>
                                <p:cTn id="49" presetID="21" presetClass="entr" presetSubtype="1" fill="hold" nodeType="with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animEffect transition="in" filter="wheel(1)">
                                      <p:cBhvr>
                                        <p:cTn id="51" dur="2000"/>
                                        <p:tgtEl>
                                          <p:spTgt spid="7">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heel(1)">
                                      <p:cBhvr>
                                        <p:cTn id="5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2286000"/>
          </a:xfrm>
          <a:solidFill>
            <a:schemeClr val="accent1">
              <a:lumMod val="20000"/>
              <a:lumOff val="80000"/>
            </a:schemeClr>
          </a:solidFill>
        </p:spPr>
        <p:txBody>
          <a:bodyPr/>
          <a:lstStyle/>
          <a:p>
            <a:pPr algn="l">
              <a:defRPr/>
            </a:pPr>
            <a:r>
              <a:rPr lang="en-US" sz="2800" b="1" spc="50" dirty="0" smtClean="0">
                <a:ln w="11430"/>
                <a:solidFill>
                  <a:srgbClr val="C00000"/>
                </a:solidFill>
                <a:effectLst>
                  <a:outerShdw blurRad="76200" dist="50800" dir="5400000" algn="tl" rotWithShape="0">
                    <a:srgbClr val="000000">
                      <a:alpha val="65000"/>
                    </a:srgbClr>
                  </a:outerShdw>
                </a:effectLst>
              </a:rPr>
              <a:t>                                        </a:t>
            </a:r>
            <a:r>
              <a:rPr lang="en-US" sz="3200" b="1" spc="50" dirty="0" smtClean="0">
                <a:ln w="11430"/>
                <a:solidFill>
                  <a:srgbClr val="C00000"/>
                </a:solidFill>
                <a:effectLst>
                  <a:outerShdw blurRad="76200" dist="50800" dir="5400000" algn="tl" rotWithShape="0">
                    <a:srgbClr val="000000">
                      <a:alpha val="65000"/>
                    </a:srgbClr>
                  </a:outerShdw>
                </a:effectLst>
              </a:rPr>
              <a:t>NILAI</a:t>
            </a:r>
            <a:r>
              <a:rPr lang="en-US" b="1" spc="50" dirty="0" smtClean="0">
                <a:ln w="11430"/>
                <a:solidFill>
                  <a:srgbClr val="C00000"/>
                </a:solidFill>
                <a:effectLst>
                  <a:outerShdw blurRad="76200" dist="50800" dir="5400000" algn="tl" rotWithShape="0">
                    <a:srgbClr val="000000">
                      <a:alpha val="65000"/>
                    </a:srgbClr>
                  </a:outerShdw>
                </a:effectLst>
              </a:rPr>
              <a:t/>
            </a:r>
            <a:br>
              <a:rPr lang="en-US" b="1" spc="50" dirty="0" smtClean="0">
                <a:ln w="11430"/>
                <a:solidFill>
                  <a:srgbClr val="C00000"/>
                </a:solidFill>
                <a:effectLst>
                  <a:outerShdw blurRad="76200" dist="50800" dir="5400000" algn="tl" rotWithShape="0">
                    <a:srgbClr val="000000">
                      <a:alpha val="65000"/>
                    </a:srgbClr>
                  </a:outerShdw>
                </a:effectLst>
              </a:rPr>
            </a:br>
            <a:r>
              <a:rPr lang="en-US" sz="1800" b="1" dirty="0">
                <a:ln w="1905"/>
                <a:solidFill>
                  <a:schemeClr val="tx1">
                    <a:lumMod val="95000"/>
                    <a:lumOff val="5000"/>
                  </a:schemeClr>
                </a:solidFill>
                <a:effectLst>
                  <a:innerShdw blurRad="69850" dist="43180" dir="5400000">
                    <a:srgbClr val="000000">
                      <a:alpha val="65000"/>
                    </a:srgbClr>
                  </a:innerShdw>
                </a:effectLst>
              </a:rPr>
              <a:t>ADALAH KUALITAS YANG MELEKAT </a:t>
            </a:r>
            <a:r>
              <a:rPr lang="en-US" sz="1800" b="1" dirty="0" smtClean="0">
                <a:ln w="1905"/>
                <a:solidFill>
                  <a:schemeClr val="tx1">
                    <a:lumMod val="95000"/>
                    <a:lumOff val="5000"/>
                  </a:schemeClr>
                </a:solidFill>
                <a:effectLst>
                  <a:innerShdw blurRad="69850" dist="43180" dir="5400000">
                    <a:srgbClr val="000000">
                      <a:alpha val="65000"/>
                    </a:srgbClr>
                  </a:innerShdw>
                </a:effectLst>
              </a:rPr>
              <a:t>PADA  </a:t>
            </a:r>
            <a:r>
              <a:rPr lang="en-US" sz="1800" b="1" u="sng" dirty="0" smtClean="0">
                <a:ln w="1905"/>
                <a:solidFill>
                  <a:srgbClr val="C00000"/>
                </a:solidFill>
                <a:effectLst>
                  <a:innerShdw blurRad="69850" dist="43180" dir="5400000">
                    <a:srgbClr val="000000">
                      <a:alpha val="65000"/>
                    </a:srgbClr>
                  </a:innerShdw>
                </a:effectLst>
              </a:rPr>
              <a:t>HAL IHWAL </a:t>
            </a:r>
            <a:r>
              <a:rPr lang="en-US" sz="1800" b="1" u="sng" dirty="0" smtClean="0">
                <a:ln w="1905"/>
                <a:effectLst>
                  <a:innerShdw blurRad="69850" dist="43180" dir="5400000">
                    <a:srgbClr val="000000">
                      <a:alpha val="65000"/>
                    </a:srgbClr>
                  </a:innerShdw>
                </a:effectLst>
              </a:rPr>
              <a:t>(</a:t>
            </a:r>
            <a:r>
              <a:rPr lang="en-US" sz="1800" b="1" dirty="0" err="1" smtClean="0"/>
              <a:t>kejadian</a:t>
            </a:r>
            <a:r>
              <a:rPr lang="en-US" sz="1800" b="1" dirty="0"/>
              <a:t>, </a:t>
            </a:r>
            <a:r>
              <a:rPr lang="en-US" sz="1800" b="1" dirty="0" err="1"/>
              <a:t>peristiwa</a:t>
            </a:r>
            <a:r>
              <a:rPr lang="en-US" sz="1800" b="1" dirty="0"/>
              <a:t>, </a:t>
            </a:r>
            <a:r>
              <a:rPr lang="en-US" sz="1800" b="1" dirty="0" err="1"/>
              <a:t>masalah</a:t>
            </a:r>
            <a:r>
              <a:rPr lang="en-US" sz="1800" b="1" dirty="0"/>
              <a:t>, </a:t>
            </a:r>
            <a:r>
              <a:rPr lang="en-US" sz="1800" b="1" dirty="0" err="1"/>
              <a:t>dan</a:t>
            </a:r>
            <a:r>
              <a:rPr lang="en-US" sz="1800" b="1" dirty="0"/>
              <a:t> </a:t>
            </a:r>
            <a:r>
              <a:rPr lang="en-US" sz="1800" b="1" dirty="0" err="1" smtClean="0"/>
              <a:t>sebagainya</a:t>
            </a:r>
            <a:r>
              <a:rPr lang="en-US" sz="1800" b="1" dirty="0" smtClean="0"/>
              <a:t>)</a:t>
            </a:r>
            <a:r>
              <a:rPr lang="en-US" sz="1800" b="1" dirty="0" smtClean="0">
                <a:ln w="1905"/>
                <a:solidFill>
                  <a:srgbClr val="C00000"/>
                </a:solidFill>
                <a:effectLst>
                  <a:innerShdw blurRad="69850" dist="43180" dir="5400000">
                    <a:srgbClr val="000000">
                      <a:alpha val="65000"/>
                    </a:srgbClr>
                  </a:innerShdw>
                </a:effectLst>
              </a:rPr>
              <a:t>,   </a:t>
            </a:r>
            <a:r>
              <a:rPr lang="en-US" sz="1800" b="1" u="sng" dirty="0" smtClean="0">
                <a:ln w="1905"/>
                <a:solidFill>
                  <a:srgbClr val="C00000"/>
                </a:solidFill>
                <a:effectLst>
                  <a:innerShdw blurRad="69850" dist="43180" dir="5400000">
                    <a:srgbClr val="000000">
                      <a:alpha val="65000"/>
                    </a:srgbClr>
                  </a:innerShdw>
                </a:effectLst>
              </a:rPr>
              <a:t>PERKARA</a:t>
            </a:r>
            <a:r>
              <a:rPr lang="en-US" sz="1800" b="1" dirty="0" smtClean="0">
                <a:ln w="1905"/>
                <a:solidFill>
                  <a:srgbClr val="C00000"/>
                </a:solidFill>
                <a:effectLst>
                  <a:innerShdw blurRad="69850" dist="43180" dir="5400000">
                    <a:srgbClr val="000000">
                      <a:alpha val="65000"/>
                    </a:srgbClr>
                  </a:innerShdw>
                </a:effectLst>
              </a:rPr>
              <a:t>,  </a:t>
            </a:r>
            <a:r>
              <a:rPr lang="en-US" sz="1800" b="1" u="sng" dirty="0" smtClean="0">
                <a:ln w="1905"/>
                <a:solidFill>
                  <a:srgbClr val="C00000"/>
                </a:solidFill>
                <a:effectLst>
                  <a:innerShdw blurRad="69850" dist="43180" dir="5400000">
                    <a:srgbClr val="000000">
                      <a:alpha val="65000"/>
                    </a:srgbClr>
                  </a:innerShdw>
                </a:effectLst>
              </a:rPr>
              <a:t>SUBYEK</a:t>
            </a:r>
            <a:r>
              <a:rPr lang="en-US" sz="1800" b="1" dirty="0" smtClean="0">
                <a:ln w="1905"/>
                <a:solidFill>
                  <a:srgbClr val="C00000"/>
                </a:solidFill>
                <a:effectLst>
                  <a:innerShdw blurRad="69850" dist="43180" dir="5400000">
                    <a:srgbClr val="000000">
                      <a:alpha val="65000"/>
                    </a:srgbClr>
                  </a:innerShdw>
                </a:effectLst>
              </a:rPr>
              <a:t>   </a:t>
            </a:r>
            <a:r>
              <a:rPr lang="en-US" sz="1800" b="1" dirty="0" smtClean="0">
                <a:ln w="1905"/>
                <a:solidFill>
                  <a:schemeClr val="tx1">
                    <a:lumMod val="95000"/>
                    <a:lumOff val="5000"/>
                  </a:schemeClr>
                </a:solidFill>
                <a:effectLst>
                  <a:innerShdw blurRad="69850" dist="43180" dir="5400000">
                    <a:srgbClr val="000000">
                      <a:alpha val="65000"/>
                    </a:srgbClr>
                  </a:innerShdw>
                </a:effectLst>
              </a:rPr>
              <a:t>TERTENTU</a:t>
            </a:r>
            <a:r>
              <a:rPr lang="en-US" sz="1800" b="1" dirty="0">
                <a:ln w="1905"/>
                <a:solidFill>
                  <a:schemeClr val="tx1">
                    <a:lumMod val="95000"/>
                    <a:lumOff val="5000"/>
                  </a:schemeClr>
                </a:solidFill>
                <a:effectLst>
                  <a:innerShdw blurRad="69850" dist="43180" dir="5400000">
                    <a:srgbClr val="000000">
                      <a:alpha val="65000"/>
                    </a:srgbClr>
                  </a:innerShdw>
                </a:effectLst>
              </a:rPr>
              <a:t/>
            </a:r>
            <a:br>
              <a:rPr lang="en-US" sz="1800" b="1" dirty="0">
                <a:ln w="1905"/>
                <a:solidFill>
                  <a:schemeClr val="tx1">
                    <a:lumMod val="95000"/>
                    <a:lumOff val="5000"/>
                  </a:schemeClr>
                </a:solidFill>
                <a:effectLst>
                  <a:innerShdw blurRad="69850" dist="43180" dir="5400000">
                    <a:srgbClr val="000000">
                      <a:alpha val="65000"/>
                    </a:srgbClr>
                  </a:innerShdw>
                </a:effectLst>
              </a:rPr>
            </a:br>
            <a:r>
              <a:rPr lang="en-US" sz="1800" b="1" dirty="0" smtClean="0">
                <a:ln w="1905"/>
                <a:solidFill>
                  <a:schemeClr val="tx1">
                    <a:lumMod val="95000"/>
                    <a:lumOff val="5000"/>
                  </a:schemeClr>
                </a:solidFill>
                <a:effectLst>
                  <a:innerShdw blurRad="69850" dist="43180" dir="5400000">
                    <a:srgbClr val="000000">
                      <a:alpha val="65000"/>
                    </a:srgbClr>
                  </a:innerShdw>
                </a:effectLst>
              </a:rPr>
              <a:t>YANG </a:t>
            </a:r>
            <a:r>
              <a:rPr lang="en-US" sz="1800" b="1" dirty="0">
                <a:ln w="1905"/>
                <a:solidFill>
                  <a:schemeClr val="tx1">
                    <a:lumMod val="95000"/>
                    <a:lumOff val="5000"/>
                  </a:schemeClr>
                </a:solidFill>
                <a:effectLst>
                  <a:innerShdw blurRad="69850" dist="43180" dir="5400000">
                    <a:srgbClr val="000000">
                      <a:alpha val="65000"/>
                    </a:srgbClr>
                  </a:innerShdw>
                </a:effectLst>
              </a:rPr>
              <a:t>BERAKIBAT </a:t>
            </a:r>
            <a:r>
              <a:rPr lang="en-US" sz="1800" b="1" u="sng" dirty="0">
                <a:ln w="1905"/>
                <a:solidFill>
                  <a:srgbClr val="C00000"/>
                </a:solidFill>
                <a:effectLst>
                  <a:innerShdw blurRad="69850" dist="43180" dir="5400000">
                    <a:srgbClr val="000000">
                      <a:alpha val="65000"/>
                    </a:srgbClr>
                  </a:innerShdw>
                </a:effectLst>
              </a:rPr>
              <a:t>DIPILIH</a:t>
            </a:r>
            <a:r>
              <a:rPr lang="en-US" sz="1800" b="1" dirty="0">
                <a:ln w="1905"/>
                <a:solidFill>
                  <a:schemeClr val="tx1">
                    <a:lumMod val="95000"/>
                    <a:lumOff val="5000"/>
                  </a:schemeClr>
                </a:solidFill>
                <a:effectLst>
                  <a:innerShdw blurRad="69850" dist="43180" dir="5400000">
                    <a:srgbClr val="000000">
                      <a:alpha val="65000"/>
                    </a:srgbClr>
                  </a:innerShdw>
                </a:effectLst>
              </a:rPr>
              <a:t> ATAU </a:t>
            </a:r>
            <a:r>
              <a:rPr lang="en-US" sz="1800" b="1" u="sng" dirty="0">
                <a:ln w="1905"/>
                <a:solidFill>
                  <a:srgbClr val="C00000"/>
                </a:solidFill>
                <a:effectLst>
                  <a:innerShdw blurRad="69850" dist="43180" dir="5400000">
                    <a:srgbClr val="000000">
                      <a:alpha val="65000"/>
                    </a:srgbClr>
                  </a:innerShdw>
                </a:effectLst>
              </a:rPr>
              <a:t>TIDAKNYA</a:t>
            </a:r>
            <a:r>
              <a:rPr lang="en-US" sz="1800" b="1" dirty="0">
                <a:ln w="1905"/>
                <a:solidFill>
                  <a:schemeClr val="tx1">
                    <a:lumMod val="95000"/>
                    <a:lumOff val="5000"/>
                  </a:schemeClr>
                </a:solidFill>
                <a:effectLst>
                  <a:innerShdw blurRad="69850" dist="43180" dir="5400000">
                    <a:srgbClr val="000000">
                      <a:alpha val="65000"/>
                    </a:srgbClr>
                  </a:innerShdw>
                </a:effectLst>
              </a:rPr>
              <a:t>  HAL IHWAL, PERKARA, SUBYEK TERTENTU DALAM KEHIDUPAN MASYARAKAT</a:t>
            </a:r>
            <a:br>
              <a:rPr lang="en-US" sz="1800" b="1" dirty="0">
                <a:ln w="1905"/>
                <a:solidFill>
                  <a:schemeClr val="tx1">
                    <a:lumMod val="95000"/>
                    <a:lumOff val="5000"/>
                  </a:schemeClr>
                </a:solidFill>
                <a:effectLst>
                  <a:innerShdw blurRad="69850" dist="43180" dir="5400000">
                    <a:srgbClr val="000000">
                      <a:alpha val="65000"/>
                    </a:srgbClr>
                  </a:innerShdw>
                </a:effectLst>
              </a:rPr>
            </a:br>
            <a:r>
              <a:rPr lang="en-US" sz="1800" b="1" dirty="0">
                <a:ln w="1905"/>
                <a:solidFill>
                  <a:schemeClr val="tx1">
                    <a:lumMod val="95000"/>
                    <a:lumOff val="5000"/>
                  </a:schemeClr>
                </a:solidFill>
                <a:effectLst>
                  <a:innerShdw blurRad="69850" dist="43180" dir="5400000">
                    <a:srgbClr val="000000">
                      <a:alpha val="65000"/>
                    </a:srgbClr>
                  </a:innerShdw>
                </a:effectLst>
              </a:rPr>
              <a:t>APABILA NILAI IDAMAN DAPAT TERWUJUD, MAKA AKAN MENIMBULKAN </a:t>
            </a:r>
            <a:r>
              <a:rPr lang="en-US" sz="1800" b="1" u="sng" dirty="0">
                <a:ln w="1905"/>
                <a:solidFill>
                  <a:srgbClr val="C00000"/>
                </a:solidFill>
                <a:effectLst>
                  <a:innerShdw blurRad="69850" dist="43180" dir="5400000">
                    <a:srgbClr val="000000">
                      <a:alpha val="65000"/>
                    </a:srgbClr>
                  </a:innerShdw>
                </a:effectLst>
              </a:rPr>
              <a:t>RASA PUAS DIRI</a:t>
            </a:r>
            <a:br>
              <a:rPr lang="en-US" sz="1800" b="1" u="sng" dirty="0">
                <a:ln w="1905"/>
                <a:solidFill>
                  <a:srgbClr val="C00000"/>
                </a:solidFill>
                <a:effectLst>
                  <a:innerShdw blurRad="69850" dist="43180" dir="5400000">
                    <a:srgbClr val="000000">
                      <a:alpha val="65000"/>
                    </a:srgbClr>
                  </a:innerShdw>
                </a:effectLst>
              </a:rPr>
            </a:br>
            <a:r>
              <a:rPr lang="en-US" sz="1800" b="1" dirty="0">
                <a:ln w="1905"/>
                <a:solidFill>
                  <a:schemeClr val="tx1">
                    <a:lumMod val="95000"/>
                    <a:lumOff val="5000"/>
                  </a:schemeClr>
                </a:solidFill>
                <a:effectLst>
                  <a:innerShdw blurRad="69850" dist="43180" dir="5400000">
                    <a:srgbClr val="000000">
                      <a:alpha val="65000"/>
                    </a:srgbClr>
                  </a:innerShdw>
                </a:effectLst>
              </a:rPr>
              <a:t>PADA MASYARAKAT YANG BERMUARA PADA </a:t>
            </a:r>
            <a:r>
              <a:rPr lang="en-US" sz="1800" b="1" u="sng" dirty="0">
                <a:ln w="1905"/>
                <a:solidFill>
                  <a:srgbClr val="C00000"/>
                </a:solidFill>
                <a:effectLst>
                  <a:innerShdw blurRad="69850" dist="43180" dir="5400000">
                    <a:srgbClr val="000000">
                      <a:alpha val="65000"/>
                    </a:srgbClr>
                  </a:innerShdw>
                </a:effectLst>
              </a:rPr>
              <a:t>RASA </a:t>
            </a:r>
            <a:r>
              <a:rPr lang="en-US" sz="1800" b="1" u="sng" dirty="0" smtClean="0">
                <a:ln w="1905"/>
                <a:solidFill>
                  <a:srgbClr val="C00000"/>
                </a:solidFill>
                <a:effectLst>
                  <a:innerShdw blurRad="69850" dist="43180" dir="5400000">
                    <a:srgbClr val="000000">
                      <a:alpha val="65000"/>
                    </a:srgbClr>
                  </a:innerShdw>
                </a:effectLst>
              </a:rPr>
              <a:t>TENTERAM </a:t>
            </a:r>
            <a:r>
              <a:rPr lang="en-US" sz="1800" b="1" dirty="0" smtClean="0">
                <a:ln w="1905"/>
                <a:solidFill>
                  <a:schemeClr val="tx1">
                    <a:lumMod val="95000"/>
                    <a:lumOff val="5000"/>
                  </a:schemeClr>
                </a:solidFill>
                <a:effectLst>
                  <a:innerShdw blurRad="69850" dist="43180" dir="5400000">
                    <a:srgbClr val="000000">
                      <a:alpha val="65000"/>
                    </a:srgbClr>
                  </a:innerShdw>
                </a:effectLst>
              </a:rPr>
              <a:t>, </a:t>
            </a:r>
            <a:r>
              <a:rPr lang="en-US" sz="1800" b="1" u="sng" dirty="0" smtClean="0">
                <a:ln w="1905"/>
                <a:solidFill>
                  <a:srgbClr val="C00000"/>
                </a:solidFill>
                <a:effectLst>
                  <a:innerShdw blurRad="69850" dist="43180" dir="5400000">
                    <a:srgbClr val="000000">
                      <a:alpha val="65000"/>
                    </a:srgbClr>
                  </a:innerShdw>
                </a:effectLst>
              </a:rPr>
              <a:t>NYAMAN </a:t>
            </a:r>
            <a:r>
              <a:rPr lang="en-US" sz="1800" b="1" dirty="0" smtClean="0">
                <a:ln w="1905"/>
                <a:solidFill>
                  <a:schemeClr val="tx1">
                    <a:lumMod val="95000"/>
                    <a:lumOff val="5000"/>
                  </a:schemeClr>
                </a:solidFill>
                <a:effectLst>
                  <a:innerShdw blurRad="69850" dist="43180" dir="5400000">
                    <a:srgbClr val="000000">
                      <a:alpha val="65000"/>
                    </a:srgbClr>
                  </a:innerShdw>
                </a:effectLst>
              </a:rPr>
              <a:t>, </a:t>
            </a:r>
            <a:r>
              <a:rPr lang="en-US" sz="1800" b="1" u="sng" dirty="0">
                <a:ln w="1905"/>
                <a:solidFill>
                  <a:srgbClr val="C00000"/>
                </a:solidFill>
                <a:effectLst>
                  <a:innerShdw blurRad="69850" dist="43180" dir="5400000">
                    <a:srgbClr val="000000">
                      <a:alpha val="65000"/>
                    </a:srgbClr>
                  </a:innerShdw>
                </a:effectLst>
              </a:rPr>
              <a:t>SEJAHTERA DAN BAHAGIA</a:t>
            </a:r>
            <a:r>
              <a:rPr lang="en-US" sz="1800" b="1" u="sng" dirty="0" smtClean="0">
                <a:ln w="1905"/>
                <a:solidFill>
                  <a:srgbClr val="C00000"/>
                </a:solidFill>
                <a:effectLst>
                  <a:innerShdw blurRad="69850" dist="43180" dir="5400000">
                    <a:srgbClr val="000000">
                      <a:alpha val="65000"/>
                    </a:srgbClr>
                  </a:innerShdw>
                </a:effectLst>
              </a:rPr>
              <a:t>.</a:t>
            </a:r>
            <a:endParaRPr lang="en-US" sz="1800" u="sng" dirty="0">
              <a:solidFill>
                <a:srgbClr val="C00000"/>
              </a:solidFill>
            </a:endParaRPr>
          </a:p>
        </p:txBody>
      </p:sp>
      <p:pic>
        <p:nvPicPr>
          <p:cNvPr id="71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41" y="2625169"/>
            <a:ext cx="2932113" cy="669925"/>
          </a:xfrm>
          <a:prstGeom prst="rect">
            <a:avLst/>
          </a:prstGeom>
          <a:solidFill>
            <a:schemeClr val="accent1">
              <a:lumMod val="20000"/>
              <a:lumOff val="80000"/>
            </a:schemeClr>
          </a:solidFill>
          <a:ln>
            <a:noFill/>
          </a:ln>
          <a:effectLs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99" y="3348330"/>
            <a:ext cx="32004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572000"/>
            <a:ext cx="320040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581400" y="2590800"/>
            <a:ext cx="2895600" cy="738664"/>
          </a:xfrm>
          <a:prstGeom prst="rect">
            <a:avLst/>
          </a:prstGeom>
          <a:solidFill>
            <a:srgbClr val="00B0F0"/>
          </a:solidFill>
        </p:spPr>
        <p:txBody>
          <a:bodyPr>
            <a:spAutoFit/>
          </a:bodyPr>
          <a:lstStyle/>
          <a:p>
            <a:pPr algn="ctr">
              <a:defRPr/>
            </a:pPr>
            <a:r>
              <a:rPr lang="en-US" sz="1400" b="1" cap="all"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rPr>
              <a:t>PEMERINTAHAN ADIL</a:t>
            </a:r>
          </a:p>
          <a:p>
            <a:pPr algn="ctr">
              <a:defRPr/>
            </a:pPr>
            <a:r>
              <a:rPr lang="en-US" sz="1400" b="1" cap="all"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rPr>
              <a:t>DAMBAAN RAKYAT</a:t>
            </a:r>
          </a:p>
          <a:p>
            <a:pPr algn="ctr">
              <a:defRPr/>
            </a:pPr>
            <a:endParaRPr lang="en-US" sz="1400" b="1" cap="all"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endParaRPr>
          </a:p>
        </p:txBody>
      </p:sp>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3581400"/>
            <a:ext cx="2393950" cy="311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705600" y="2591911"/>
            <a:ext cx="2309813" cy="738664"/>
          </a:xfrm>
          <a:prstGeom prst="rect">
            <a:avLst/>
          </a:prstGeom>
          <a:solidFill>
            <a:srgbClr val="92D050"/>
          </a:solidFill>
        </p:spPr>
        <p:txBody>
          <a:bodyPr>
            <a:spAutoFit/>
          </a:bodyPr>
          <a:lstStyle/>
          <a:p>
            <a:pPr algn="ctr">
              <a:defRPr/>
            </a:pPr>
            <a:r>
              <a:rPr lang="en-US" sz="1400" b="1" cap="all"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rPr>
              <a:t>LUKISAN INDAH</a:t>
            </a:r>
          </a:p>
          <a:p>
            <a:pPr algn="ctr">
              <a:defRPr/>
            </a:pPr>
            <a:r>
              <a:rPr lang="en-US" sz="1400" b="1" cap="all"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rPr>
              <a:t>DAMBAAN</a:t>
            </a:r>
          </a:p>
          <a:p>
            <a:pPr algn="ctr">
              <a:defRPr/>
            </a:pPr>
            <a:r>
              <a:rPr lang="en-US" sz="1400" b="1" cap="all"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rPr>
              <a:t>KOLEKTOR</a:t>
            </a:r>
          </a:p>
        </p:txBody>
      </p:sp>
      <p:pic>
        <p:nvPicPr>
          <p:cNvPr id="32770" name="Picture 2" descr="Image result for GAMBAR KABINET KERJ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3429000"/>
            <a:ext cx="2876550"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080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wheel(1)">
                                      <p:cBhvr>
                                        <p:cTn id="12" dur="2000"/>
                                        <p:tgtEl>
                                          <p:spTgt spid="717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heel(1)">
                                      <p:cBhvr>
                                        <p:cTn id="27" dur="2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32770"/>
                                        </p:tgtEl>
                                        <p:attrNameLst>
                                          <p:attrName>style.visibility</p:attrName>
                                        </p:attrNameLst>
                                      </p:cBhvr>
                                      <p:to>
                                        <p:strVal val="visible"/>
                                      </p:to>
                                    </p:set>
                                    <p:animEffect transition="in" filter="wheel(1)">
                                      <p:cBhvr>
                                        <p:cTn id="32" dur="2000"/>
                                        <p:tgtEl>
                                          <p:spTgt spid="3277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heel(1)">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heel(1)">
                                      <p:cBhvr>
                                        <p:cTn id="4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3008313" cy="914400"/>
          </a:xfrm>
        </p:spPr>
        <p:txBody>
          <a:bodyPr/>
          <a:lstStyle/>
          <a:p>
            <a:pPr>
              <a:defRPr/>
            </a:pPr>
            <a:r>
              <a:rPr lang="en-US" sz="4800" spc="50" dirty="0" smtClean="0">
                <a:ln w="11430"/>
                <a:solidFill>
                  <a:srgbClr val="C00000"/>
                </a:solidFill>
                <a:effectLst>
                  <a:outerShdw blurRad="76200" dist="50800" dir="5400000" algn="tl" rotWithShape="0">
                    <a:srgbClr val="000000">
                      <a:alpha val="65000"/>
                    </a:srgbClr>
                  </a:outerShdw>
                </a:effectLst>
              </a:rPr>
              <a:t/>
            </a:r>
            <a:br>
              <a:rPr lang="en-US" sz="4800" spc="50" dirty="0" smtClean="0">
                <a:ln w="11430"/>
                <a:solidFill>
                  <a:srgbClr val="C00000"/>
                </a:solidFill>
                <a:effectLst>
                  <a:outerShdw blurRad="76200" dist="50800" dir="5400000" algn="tl" rotWithShape="0">
                    <a:srgbClr val="000000">
                      <a:alpha val="65000"/>
                    </a:srgbClr>
                  </a:outerShdw>
                </a:effectLst>
              </a:rPr>
            </a:br>
            <a:r>
              <a:rPr lang="en-US" sz="4800" spc="50" dirty="0" smtClean="0">
                <a:ln w="11430"/>
                <a:solidFill>
                  <a:srgbClr val="C00000"/>
                </a:solidFill>
                <a:effectLst>
                  <a:outerShdw blurRad="76200" dist="50800" dir="5400000" algn="tl" rotWithShape="0">
                    <a:srgbClr val="000000">
                      <a:alpha val="65000"/>
                    </a:srgbClr>
                  </a:outerShdw>
                </a:effectLst>
              </a:rPr>
              <a:t>NORMA</a:t>
            </a:r>
            <a:r>
              <a:rPr lang="en-US" spc="50" dirty="0">
                <a:ln w="11430"/>
                <a:solidFill>
                  <a:srgbClr val="C00000"/>
                </a:solidFill>
                <a:effectLst>
                  <a:outerShdw blurRad="76200" dist="50800" dir="5400000" algn="tl" rotWithShape="0">
                    <a:srgbClr val="000000">
                      <a:alpha val="65000"/>
                    </a:srgbClr>
                  </a:outerShdw>
                </a:effectLst>
              </a:rPr>
              <a:t/>
            </a:r>
            <a:br>
              <a:rPr lang="en-US" spc="50" dirty="0">
                <a:ln w="11430"/>
                <a:solidFill>
                  <a:srgbClr val="C00000"/>
                </a:solidFill>
                <a:effectLst>
                  <a:outerShdw blurRad="76200" dist="50800" dir="5400000" algn="tl" rotWithShape="0">
                    <a:srgbClr val="000000">
                      <a:alpha val="65000"/>
                    </a:srgbClr>
                  </a:outerShdw>
                </a:effectLst>
              </a:rPr>
            </a:br>
            <a:endParaRPr lang="en-US" dirty="0"/>
          </a:p>
        </p:txBody>
      </p:sp>
      <p:sp>
        <p:nvSpPr>
          <p:cNvPr id="3" name="Content Placeholder 2"/>
          <p:cNvSpPr>
            <a:spLocks noGrp="1"/>
          </p:cNvSpPr>
          <p:nvPr>
            <p:ph idx="1"/>
          </p:nvPr>
        </p:nvSpPr>
        <p:spPr>
          <a:xfrm>
            <a:off x="3581400" y="228600"/>
            <a:ext cx="5111750" cy="5853113"/>
          </a:xfrm>
          <a:solidFill>
            <a:schemeClr val="bg1">
              <a:lumMod val="75000"/>
            </a:schemeClr>
          </a:solidFill>
        </p:spPr>
        <p:txBody>
          <a:bodyPr/>
          <a:lstStyle/>
          <a:p>
            <a:pPr marL="0" indent="0">
              <a:buFont typeface="Wingdings" pitchFamily="2" charset="2"/>
              <a:buNone/>
              <a:defRPr/>
            </a:pPr>
            <a:r>
              <a:rPr lang="en-US" sz="1600" b="1" u="sng" dirty="0" smtClean="0">
                <a:solidFill>
                  <a:srgbClr val="FF0000"/>
                </a:solidFill>
                <a:latin typeface="Berlin Sans FB Demi" pitchFamily="34" charset="0"/>
              </a:rPr>
              <a:t>NORMA</a:t>
            </a:r>
            <a:r>
              <a:rPr lang="en-US" sz="1600" dirty="0" smtClean="0">
                <a:solidFill>
                  <a:srgbClr val="0F093F"/>
                </a:solidFill>
                <a:latin typeface="Berlin Sans FB Demi" pitchFamily="34" charset="0"/>
              </a:rPr>
              <a:t> ( </a:t>
            </a:r>
            <a:r>
              <a:rPr lang="en-US" sz="1600" dirty="0" err="1" smtClean="0">
                <a:solidFill>
                  <a:srgbClr val="0F093F"/>
                </a:solidFill>
                <a:latin typeface="Berlin Sans FB Demi" pitchFamily="34" charset="0"/>
              </a:rPr>
              <a:t>latin</a:t>
            </a:r>
            <a:r>
              <a:rPr lang="en-US" sz="1600" dirty="0" smtClean="0">
                <a:solidFill>
                  <a:srgbClr val="0F093F"/>
                </a:solidFill>
                <a:latin typeface="Berlin Sans FB Demi" pitchFamily="34" charset="0"/>
              </a:rPr>
              <a:t> ) =  SIKU – SIKU</a:t>
            </a:r>
          </a:p>
          <a:p>
            <a:pPr marL="0" indent="0">
              <a:buFont typeface="Wingdings" pitchFamily="2" charset="2"/>
              <a:buNone/>
              <a:defRPr/>
            </a:pPr>
            <a:r>
              <a:rPr lang="en-US" sz="1600" dirty="0" smtClean="0">
                <a:solidFill>
                  <a:srgbClr val="0F093F"/>
                </a:solidFill>
                <a:latin typeface="Berlin Sans FB Demi" pitchFamily="34" charset="0"/>
              </a:rPr>
              <a:t>ALAT UNTUK MENGUKUR APAKAH SUATU OBYEK ITU TEGAK LURUS ATAU TIDAK. </a:t>
            </a:r>
          </a:p>
          <a:p>
            <a:pPr marL="0" indent="0">
              <a:buFont typeface="Wingdings" pitchFamily="2" charset="2"/>
              <a:buNone/>
              <a:defRPr/>
            </a:pPr>
            <a:endParaRPr lang="en-US" sz="1400" dirty="0">
              <a:solidFill>
                <a:srgbClr val="0F093F"/>
              </a:solidFill>
              <a:latin typeface="Berlin Sans FB Demi" pitchFamily="34" charset="0"/>
            </a:endParaRPr>
          </a:p>
          <a:p>
            <a:pPr marL="0" indent="0">
              <a:buFont typeface="Wingdings" pitchFamily="2" charset="2"/>
              <a:buNone/>
              <a:defRPr/>
            </a:pPr>
            <a:r>
              <a:rPr lang="en-US" sz="1600" b="1" u="sng" dirty="0" smtClean="0">
                <a:solidFill>
                  <a:srgbClr val="FF0000"/>
                </a:solidFill>
                <a:latin typeface="Berlin Sans FB Demi" pitchFamily="34" charset="0"/>
              </a:rPr>
              <a:t>NORMA KEHIDUPAN</a:t>
            </a:r>
            <a:r>
              <a:rPr lang="en-US" sz="1600" dirty="0" smtClean="0">
                <a:solidFill>
                  <a:srgbClr val="FF0000"/>
                </a:solidFill>
                <a:latin typeface="Berlin Sans FB Demi" pitchFamily="34" charset="0"/>
              </a:rPr>
              <a:t>           </a:t>
            </a:r>
            <a:endParaRPr lang="en-US" sz="1600" dirty="0">
              <a:solidFill>
                <a:srgbClr val="FF0000"/>
              </a:solidFill>
              <a:latin typeface="Berlin Sans FB Demi" pitchFamily="34" charset="0"/>
            </a:endParaRPr>
          </a:p>
          <a:p>
            <a:pPr marL="0" indent="0">
              <a:buFont typeface="Wingdings" pitchFamily="2" charset="2"/>
              <a:buNone/>
              <a:defRPr/>
            </a:pPr>
            <a:r>
              <a:rPr lang="en-US" sz="1600" dirty="0" smtClean="0">
                <a:solidFill>
                  <a:srgbClr val="0F093F"/>
                </a:solidFill>
                <a:latin typeface="Berlin Sans FB Demi" pitchFamily="34" charset="0"/>
              </a:rPr>
              <a:t>DIPERGUNAKAN MANUSIA SEBAGAI PEGANGAN ATAU UKURAN DALAM BERSIKAP DAN BERTINDAK, APAKAH MENYIMPANG ATAU TIDAK MENYIMPANG DARI NILAI YANG TELAH DITETAPKAN.</a:t>
            </a:r>
          </a:p>
          <a:p>
            <a:pPr marL="0" indent="0">
              <a:buFont typeface="Wingdings" pitchFamily="2" charset="2"/>
              <a:buNone/>
              <a:defRPr/>
            </a:pPr>
            <a:endParaRPr lang="en-US" sz="1600" dirty="0">
              <a:solidFill>
                <a:srgbClr val="0F093F"/>
              </a:solidFill>
              <a:latin typeface="Berlin Sans FB Demi" pitchFamily="34" charset="0"/>
            </a:endParaRPr>
          </a:p>
          <a:p>
            <a:pPr marL="0" indent="0">
              <a:buFont typeface="Wingdings" pitchFamily="2" charset="2"/>
              <a:buNone/>
              <a:defRPr/>
            </a:pPr>
            <a:r>
              <a:rPr lang="en-US" sz="1600" dirty="0" smtClean="0">
                <a:solidFill>
                  <a:srgbClr val="0F093F"/>
                </a:solidFill>
                <a:latin typeface="Berlin Sans FB Demi" pitchFamily="34" charset="0"/>
              </a:rPr>
              <a:t>DALAM KEHIDUPAN BERMASYARAKAT, BERBANGSA DAN BERNEGARA DIKENAL SEPERTI</a:t>
            </a:r>
          </a:p>
          <a:p>
            <a:pPr marL="0" indent="0">
              <a:buFont typeface="Wingdings" pitchFamily="2" charset="2"/>
              <a:buNone/>
              <a:defRPr/>
            </a:pPr>
            <a:endParaRPr lang="en-US" sz="1600" dirty="0">
              <a:solidFill>
                <a:srgbClr val="0F093F"/>
              </a:solidFill>
              <a:latin typeface="Berlin Sans FB Demi" pitchFamily="34" charset="0"/>
            </a:endParaRPr>
          </a:p>
          <a:p>
            <a:pPr>
              <a:buFont typeface="Wingdings" pitchFamily="2" charset="2"/>
              <a:buBlip>
                <a:blip r:embed="rId2"/>
              </a:buBlip>
              <a:defRPr/>
            </a:pPr>
            <a:r>
              <a:rPr lang="en-US" sz="1600" dirty="0" smtClean="0">
                <a:solidFill>
                  <a:srgbClr val="0F093F"/>
                </a:solidFill>
                <a:latin typeface="Berlin Sans FB Demi" pitchFamily="34" charset="0"/>
              </a:rPr>
              <a:t>NORMA AGAMA</a:t>
            </a:r>
          </a:p>
          <a:p>
            <a:pPr marL="0" indent="0">
              <a:buFont typeface="Wingdings" pitchFamily="2" charset="2"/>
              <a:buNone/>
              <a:defRPr/>
            </a:pPr>
            <a:endParaRPr lang="en-US" sz="1600" dirty="0" smtClean="0">
              <a:solidFill>
                <a:srgbClr val="0F093F"/>
              </a:solidFill>
              <a:latin typeface="Berlin Sans FB Demi" pitchFamily="34" charset="0"/>
            </a:endParaRPr>
          </a:p>
          <a:p>
            <a:pPr>
              <a:buFont typeface="Wingdings" pitchFamily="2" charset="2"/>
              <a:buBlip>
                <a:blip r:embed="rId2"/>
              </a:buBlip>
              <a:defRPr/>
            </a:pPr>
            <a:r>
              <a:rPr lang="en-US" sz="1600" dirty="0" smtClean="0">
                <a:solidFill>
                  <a:srgbClr val="0F093F"/>
                </a:solidFill>
                <a:latin typeface="Berlin Sans FB Demi" pitchFamily="34" charset="0"/>
              </a:rPr>
              <a:t>NORMA SUSILA</a:t>
            </a:r>
          </a:p>
          <a:p>
            <a:pPr marL="0" indent="0">
              <a:buFont typeface="Wingdings" pitchFamily="2" charset="2"/>
              <a:buNone/>
              <a:defRPr/>
            </a:pPr>
            <a:endParaRPr lang="en-US" sz="1600" dirty="0" smtClean="0">
              <a:solidFill>
                <a:srgbClr val="0F093F"/>
              </a:solidFill>
              <a:latin typeface="Berlin Sans FB Demi" pitchFamily="34" charset="0"/>
            </a:endParaRPr>
          </a:p>
          <a:p>
            <a:pPr>
              <a:buFont typeface="Wingdings" pitchFamily="2" charset="2"/>
              <a:buBlip>
                <a:blip r:embed="rId2"/>
              </a:buBlip>
              <a:defRPr/>
            </a:pPr>
            <a:r>
              <a:rPr lang="en-US" sz="1600" dirty="0" smtClean="0">
                <a:solidFill>
                  <a:srgbClr val="0F093F"/>
                </a:solidFill>
                <a:latin typeface="Berlin Sans FB Demi" pitchFamily="34" charset="0"/>
              </a:rPr>
              <a:t>NORMA ADAT</a:t>
            </a:r>
          </a:p>
          <a:p>
            <a:pPr marL="0" indent="0">
              <a:buFont typeface="Wingdings" pitchFamily="2" charset="2"/>
              <a:buNone/>
              <a:defRPr/>
            </a:pPr>
            <a:endParaRPr lang="en-US" sz="1600" dirty="0" smtClean="0">
              <a:solidFill>
                <a:srgbClr val="0F093F"/>
              </a:solidFill>
              <a:latin typeface="Berlin Sans FB Demi" pitchFamily="34" charset="0"/>
            </a:endParaRPr>
          </a:p>
          <a:p>
            <a:pPr>
              <a:buFont typeface="Wingdings" pitchFamily="2" charset="2"/>
              <a:buBlip>
                <a:blip r:embed="rId2"/>
              </a:buBlip>
              <a:defRPr/>
            </a:pPr>
            <a:r>
              <a:rPr lang="en-US" sz="1600" dirty="0" smtClean="0">
                <a:solidFill>
                  <a:srgbClr val="0F093F"/>
                </a:solidFill>
                <a:latin typeface="Berlin Sans FB Demi" pitchFamily="34" charset="0"/>
              </a:rPr>
              <a:t>NORMA HUKUM</a:t>
            </a:r>
          </a:p>
          <a:p>
            <a:pPr>
              <a:buFont typeface="Wingdings" pitchFamily="2" charset="2"/>
              <a:buBlip>
                <a:blip r:embed="rId2"/>
              </a:buBlip>
              <a:defRPr/>
            </a:pPr>
            <a:endParaRPr lang="en-US" sz="1400" dirty="0" smtClean="0">
              <a:solidFill>
                <a:srgbClr val="0F093F"/>
              </a:solidFill>
            </a:endParaRPr>
          </a:p>
          <a:p>
            <a:pPr marL="0" indent="0">
              <a:buFont typeface="Wingdings" pitchFamily="2" charset="2"/>
              <a:buNone/>
              <a:defRPr/>
            </a:pPr>
            <a:endParaRPr lang="en-US" sz="1400" dirty="0"/>
          </a:p>
        </p:txBody>
      </p:sp>
      <p:sp>
        <p:nvSpPr>
          <p:cNvPr id="4" name="Text Placeholder 3"/>
          <p:cNvSpPr>
            <a:spLocks noGrp="1"/>
          </p:cNvSpPr>
          <p:nvPr>
            <p:ph type="body" sz="half" idx="2"/>
          </p:nvPr>
        </p:nvSpPr>
        <p:spPr>
          <a:xfrm>
            <a:off x="304800" y="1066800"/>
            <a:ext cx="3008313" cy="4754563"/>
          </a:xfrm>
        </p:spPr>
        <p:txBody>
          <a:bodyPr/>
          <a:lstStyle/>
          <a:p>
            <a:pPr>
              <a:defRPr/>
            </a:pPr>
            <a:endParaRPr lang="en-US" dirty="0"/>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3000"/>
            <a:ext cx="3276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2423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63490"/>
                                        </p:tgtEl>
                                        <p:attrNameLst>
                                          <p:attrName>style.visibility</p:attrName>
                                        </p:attrNameLst>
                                      </p:cBhvr>
                                      <p:to>
                                        <p:strVal val="visible"/>
                                      </p:to>
                                    </p:set>
                                    <p:animEffect transition="in" filter="circle(in)">
                                      <p:cBhvr>
                                        <p:cTn id="12" dur="2000"/>
                                        <p:tgtEl>
                                          <p:spTgt spid="6349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bg/>
                                          </p:spTgt>
                                        </p:tgtEl>
                                        <p:attrNameLst>
                                          <p:attrName>style.visibility</p:attrName>
                                        </p:attrNameLst>
                                      </p:cBhvr>
                                      <p:to>
                                        <p:strVal val="visible"/>
                                      </p:to>
                                    </p:set>
                                    <p:animEffect transition="in" filter="circle(in)">
                                      <p:cBhvr>
                                        <p:cTn id="17" dur="2000"/>
                                        <p:tgtEl>
                                          <p:spTgt spid="3">
                                            <p:bg/>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circle(in)">
                                      <p:cBhvr>
                                        <p:cTn id="22" dur="20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circle(in)">
                                      <p:cBhvr>
                                        <p:cTn id="27" dur="20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circle(in)">
                                      <p:cBhvr>
                                        <p:cTn id="32" dur="20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circle(in)">
                                      <p:cBhvr>
                                        <p:cTn id="37" dur="2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circle(in)">
                                      <p:cBhvr>
                                        <p:cTn id="42" dur="20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ircle(in)">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circle(in)">
                                      <p:cBhvr>
                                        <p:cTn id="52" dur="20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circle(in)">
                                      <p:cBhvr>
                                        <p:cTn id="57" dur="20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circle(in)">
                                      <p:cBhvr>
                                        <p:cTn id="62" dur="20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asil gambar untuk WALLPAPER PENDIDIK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asil gambar untuk WALLPAPER PENDIDIKA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Hasil gambar untuk WALLPAPER PENDIDIKA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Hasil gambar untuk WALLPAPER PENDIDIKA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Hasil gambar untuk WALLPAPER PENDIDIKA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6" name="Picture 12" descr="Hasil gambar untuk WALLPAPER PENDID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7" y="7937"/>
            <a:ext cx="9144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79634" y="312737"/>
            <a:ext cx="184731"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sz="2000" b="1" cap="none" spc="0" dirty="0">
              <a:ln w="11430"/>
              <a:solidFill>
                <a:schemeClr val="bg1"/>
              </a:solidFill>
            </a:endParaRPr>
          </a:p>
        </p:txBody>
      </p:sp>
      <p:sp>
        <p:nvSpPr>
          <p:cNvPr id="9" name="Rectangle 8"/>
          <p:cNvSpPr/>
          <p:nvPr/>
        </p:nvSpPr>
        <p:spPr>
          <a:xfrm>
            <a:off x="1511225" y="160338"/>
            <a:ext cx="5936818" cy="707886"/>
          </a:xfrm>
          <a:prstGeom prst="rect">
            <a:avLst/>
          </a:prstGeom>
          <a:solidFill>
            <a:schemeClr val="tx2">
              <a:lumMod val="75000"/>
            </a:schemeClr>
          </a:solidFill>
        </p:spPr>
        <p:txBody>
          <a:bodyPr wrap="none" lIns="91440" tIns="45720" rIns="91440" bIns="45720">
            <a:spAutoFit/>
          </a:bodyPr>
          <a:lstStyle/>
          <a:p>
            <a:pPr algn="ctr"/>
            <a:r>
              <a:rPr lang="en-US" sz="4000" b="1" cap="none" spc="0" dirty="0" smtClean="0">
                <a:ln w="1905"/>
                <a:solidFill>
                  <a:schemeClr val="bg1"/>
                </a:solidFill>
                <a:effectLst>
                  <a:innerShdw blurRad="69850" dist="43180" dir="5400000">
                    <a:srgbClr val="000000">
                      <a:alpha val="65000"/>
                    </a:srgbClr>
                  </a:innerShdw>
                </a:effectLst>
              </a:rPr>
              <a:t>APA ITU KARAKTER ?  </a:t>
            </a:r>
            <a:endParaRPr lang="en-US" sz="4000" b="1" cap="none" spc="0" dirty="0">
              <a:ln w="1905"/>
              <a:solidFill>
                <a:schemeClr val="bg1"/>
              </a:solidFill>
              <a:effectLst>
                <a:innerShdw blurRad="69850" dist="43180" dir="5400000">
                  <a:srgbClr val="000000">
                    <a:alpha val="65000"/>
                  </a:srgbClr>
                </a:innerShdw>
              </a:effectLst>
            </a:endParaRPr>
          </a:p>
        </p:txBody>
      </p:sp>
      <p:sp>
        <p:nvSpPr>
          <p:cNvPr id="11" name="Rectangle 10"/>
          <p:cNvSpPr/>
          <p:nvPr/>
        </p:nvSpPr>
        <p:spPr>
          <a:xfrm>
            <a:off x="4162432" y="1662969"/>
            <a:ext cx="4530086" cy="1384995"/>
          </a:xfrm>
          <a:prstGeom prst="rect">
            <a:avLst/>
          </a:prstGeom>
        </p:spPr>
        <p:style>
          <a:lnRef idx="1">
            <a:schemeClr val="accent3"/>
          </a:lnRef>
          <a:fillRef idx="3">
            <a:schemeClr val="accent3"/>
          </a:fillRef>
          <a:effectRef idx="2">
            <a:schemeClr val="accent3"/>
          </a:effectRef>
          <a:fontRef idx="minor">
            <a:schemeClr val="lt1"/>
          </a:fontRef>
        </p:style>
        <p:txBody>
          <a:bodyPr wrap="none" lIns="91440" tIns="45720" rIns="91440" bIns="45720">
            <a:spAutoFit/>
          </a:bodyPr>
          <a:lstStyle/>
          <a:p>
            <a:pPr algn="ctr"/>
            <a:r>
              <a:rPr lang="en-US" sz="3200" b="1" dirty="0">
                <a:ln w="1905"/>
                <a:solidFill>
                  <a:schemeClr val="tx1"/>
                </a:solidFill>
                <a:effectLst>
                  <a:innerShdw blurRad="69850" dist="43180" dir="5400000">
                    <a:srgbClr val="000000">
                      <a:alpha val="65000"/>
                    </a:srgbClr>
                  </a:innerShdw>
                </a:effectLst>
              </a:rPr>
              <a:t>KARASSO (YUNANI</a:t>
            </a:r>
            <a:r>
              <a:rPr lang="en-US" sz="3200" b="1" dirty="0" smtClean="0">
                <a:ln w="1905"/>
                <a:solidFill>
                  <a:schemeClr val="tx1"/>
                </a:solidFill>
                <a:effectLst>
                  <a:innerShdw blurRad="69850" dist="43180" dir="5400000">
                    <a:srgbClr val="000000">
                      <a:alpha val="65000"/>
                    </a:srgbClr>
                  </a:innerShdw>
                </a:effectLst>
              </a:rPr>
              <a:t>)</a:t>
            </a:r>
          </a:p>
          <a:p>
            <a:pPr algn="ctr"/>
            <a:r>
              <a:rPr lang="en-US" sz="2000" b="1" dirty="0">
                <a:ln w="1905"/>
                <a:solidFill>
                  <a:schemeClr val="tx1"/>
                </a:solidFill>
                <a:effectLst>
                  <a:innerShdw blurRad="69850" dist="43180" dir="5400000">
                    <a:srgbClr val="000000">
                      <a:alpha val="65000"/>
                    </a:srgbClr>
                  </a:innerShdw>
                </a:effectLst>
              </a:rPr>
              <a:t>“CETAK BIRU”, “FORMAT DASAR” “SIDIK”</a:t>
            </a:r>
          </a:p>
          <a:p>
            <a:pPr algn="ctr"/>
            <a:endParaRPr lang="en-US" sz="3200" b="1" dirty="0">
              <a:ln w="1905"/>
              <a:solidFill>
                <a:schemeClr val="tx1"/>
              </a:solidFill>
              <a:effectLst>
                <a:innerShdw blurRad="69850" dist="43180" dir="5400000">
                  <a:srgbClr val="000000">
                    <a:alpha val="65000"/>
                  </a:srgbClr>
                </a:innerShdw>
              </a:effectLst>
            </a:endParaRPr>
          </a:p>
        </p:txBody>
      </p:sp>
      <p:sp>
        <p:nvSpPr>
          <p:cNvPr id="13" name="Rectangle 12"/>
          <p:cNvSpPr/>
          <p:nvPr/>
        </p:nvSpPr>
        <p:spPr>
          <a:xfrm>
            <a:off x="4162432" y="3412648"/>
            <a:ext cx="4744697" cy="1508105"/>
          </a:xfrm>
          <a:prstGeom prst="rect">
            <a:avLst/>
          </a:prstGeom>
        </p:spPr>
        <p:style>
          <a:lnRef idx="3">
            <a:schemeClr val="lt1"/>
          </a:lnRef>
          <a:fillRef idx="1">
            <a:schemeClr val="accent3"/>
          </a:fillRef>
          <a:effectRef idx="1">
            <a:schemeClr val="accent3"/>
          </a:effectRef>
          <a:fontRef idx="minor">
            <a:schemeClr val="lt1"/>
          </a:fontRef>
        </p:style>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sz="3200" b="1" dirty="0">
                <a:ln w="1905"/>
                <a:solidFill>
                  <a:schemeClr val="tx1"/>
                </a:solidFill>
                <a:effectLst>
                  <a:innerShdw blurRad="69850" dist="43180" dir="5400000">
                    <a:srgbClr val="000000">
                      <a:alpha val="65000"/>
                    </a:srgbClr>
                  </a:innerShdw>
                </a:effectLst>
              </a:rPr>
              <a:t>“CHARASSEIN” (YUNANI</a:t>
            </a:r>
            <a:r>
              <a:rPr lang="en-US" sz="3200" b="1" dirty="0" smtClean="0">
                <a:ln w="1905"/>
                <a:solidFill>
                  <a:schemeClr val="tx1"/>
                </a:solidFill>
                <a:effectLst>
                  <a:innerShdw blurRad="69850" dist="43180" dir="5400000">
                    <a:srgbClr val="000000">
                      <a:alpha val="65000"/>
                    </a:srgbClr>
                  </a:innerShdw>
                </a:effectLst>
              </a:rPr>
              <a:t>)</a:t>
            </a:r>
          </a:p>
          <a:p>
            <a:pPr algn="ctr"/>
            <a:r>
              <a:rPr lang="en-US" sz="2000" b="1" dirty="0" smtClean="0">
                <a:ln w="1905"/>
                <a:solidFill>
                  <a:schemeClr val="tx1"/>
                </a:solidFill>
                <a:effectLst>
                  <a:innerShdw blurRad="69850" dist="43180" dir="5400000">
                    <a:srgbClr val="000000">
                      <a:alpha val="65000"/>
                    </a:srgbClr>
                  </a:innerShdw>
                </a:effectLst>
              </a:rPr>
              <a:t>   “ MEMBUAT TAJAM” , “MEMBUAT DALAM”</a:t>
            </a:r>
            <a:endParaRPr lang="en-US" sz="2000" b="1" dirty="0">
              <a:ln w="1905"/>
              <a:solidFill>
                <a:schemeClr val="tx1"/>
              </a:solidFill>
              <a:effectLst>
                <a:innerShdw blurRad="69850" dist="43180" dir="5400000">
                  <a:srgbClr val="000000">
                    <a:alpha val="65000"/>
                  </a:srgbClr>
                </a:innerShdw>
              </a:effectLst>
            </a:endParaRPr>
          </a:p>
          <a:p>
            <a:pPr algn="ctr"/>
            <a:endParaRPr lang="en-US" sz="2000" b="1" dirty="0">
              <a:ln w="1905"/>
              <a:solidFill>
                <a:schemeClr val="tx1"/>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5644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ircle(in)">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sil gambar untuk wallpaper pendid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3400" y="609600"/>
            <a:ext cx="6629400"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n-US" b="1" dirty="0">
                <a:ln w="1905"/>
                <a:solidFill>
                  <a:schemeClr val="bg1"/>
                </a:solidFill>
                <a:effectLst>
                  <a:innerShdw blurRad="69850" dist="43180" dir="5400000">
                    <a:srgbClr val="000000">
                      <a:alpha val="65000"/>
                    </a:srgbClr>
                  </a:innerShdw>
                </a:effectLst>
              </a:rPr>
              <a:t>“</a:t>
            </a:r>
            <a:r>
              <a:rPr lang="en-US" sz="2400" b="1" dirty="0">
                <a:ln w="1905"/>
                <a:solidFill>
                  <a:schemeClr val="tx1"/>
                </a:solidFill>
                <a:effectLst>
                  <a:innerShdw blurRad="69850" dist="43180" dir="5400000">
                    <a:srgbClr val="000000">
                      <a:alpha val="65000"/>
                    </a:srgbClr>
                  </a:innerShdw>
                </a:effectLst>
              </a:rPr>
              <a:t>KESEJAHTERAAN SEBUAH BANGSA BERMULA</a:t>
            </a:r>
          </a:p>
          <a:p>
            <a:pPr algn="ctr"/>
            <a:r>
              <a:rPr lang="en-US" sz="2400" b="1" dirty="0">
                <a:ln w="1905"/>
                <a:solidFill>
                  <a:schemeClr val="tx1"/>
                </a:solidFill>
                <a:effectLst>
                  <a:innerShdw blurRad="69850" dist="43180" dir="5400000">
                    <a:srgbClr val="000000">
                      <a:alpha val="65000"/>
                    </a:srgbClr>
                  </a:innerShdw>
                </a:effectLst>
              </a:rPr>
              <a:t>DARI KARAKTER BANGSANYA”</a:t>
            </a:r>
          </a:p>
          <a:p>
            <a:pPr algn="ctr"/>
            <a:r>
              <a:rPr lang="en-US" sz="2400" b="1" dirty="0">
                <a:ln w="1905"/>
                <a:solidFill>
                  <a:schemeClr val="tx1"/>
                </a:solidFill>
                <a:effectLst>
                  <a:innerShdw blurRad="69850" dist="43180" dir="5400000">
                    <a:srgbClr val="000000">
                      <a:alpha val="65000"/>
                    </a:srgbClr>
                  </a:innerShdw>
                </a:effectLst>
              </a:rPr>
              <a:t>Marcus </a:t>
            </a:r>
            <a:r>
              <a:rPr lang="en-US" sz="2400" b="1" dirty="0" err="1">
                <a:ln w="1905"/>
                <a:solidFill>
                  <a:schemeClr val="tx1"/>
                </a:solidFill>
                <a:effectLst>
                  <a:innerShdw blurRad="69850" dist="43180" dir="5400000">
                    <a:srgbClr val="000000">
                      <a:alpha val="65000"/>
                    </a:srgbClr>
                  </a:innerShdw>
                </a:effectLst>
              </a:rPr>
              <a:t>Tulius</a:t>
            </a:r>
            <a:r>
              <a:rPr lang="en-US" sz="2400" b="1" dirty="0">
                <a:ln w="1905"/>
                <a:solidFill>
                  <a:schemeClr val="tx1"/>
                </a:solidFill>
                <a:effectLst>
                  <a:innerShdw blurRad="69850" dist="43180" dir="5400000">
                    <a:srgbClr val="000000">
                      <a:alpha val="65000"/>
                    </a:srgbClr>
                  </a:innerShdw>
                </a:effectLst>
              </a:rPr>
              <a:t> Cicero ( 106-43 SM)</a:t>
            </a:r>
          </a:p>
          <a:p>
            <a:pPr algn="ctr"/>
            <a:r>
              <a:rPr lang="en-US" sz="2400" b="1" dirty="0" err="1">
                <a:ln w="1905"/>
                <a:solidFill>
                  <a:schemeClr val="tx1"/>
                </a:solidFill>
                <a:effectLst>
                  <a:innerShdw blurRad="69850" dist="43180" dir="5400000">
                    <a:srgbClr val="000000">
                      <a:alpha val="65000"/>
                    </a:srgbClr>
                  </a:innerShdw>
                </a:effectLst>
              </a:rPr>
              <a:t>Cendekiawan</a:t>
            </a:r>
            <a:r>
              <a:rPr lang="en-US" sz="2400" b="1" dirty="0">
                <a:ln w="1905"/>
                <a:solidFill>
                  <a:schemeClr val="tx1"/>
                </a:solidFill>
                <a:effectLst>
                  <a:innerShdw blurRad="69850" dist="43180" dir="5400000">
                    <a:srgbClr val="000000">
                      <a:alpha val="65000"/>
                    </a:srgbClr>
                  </a:innerShdw>
                </a:effectLst>
              </a:rPr>
              <a:t> </a:t>
            </a:r>
            <a:r>
              <a:rPr lang="en-US" sz="2400" b="1" dirty="0" err="1">
                <a:ln w="1905"/>
                <a:solidFill>
                  <a:schemeClr val="tx1"/>
                </a:solidFill>
                <a:effectLst>
                  <a:innerShdw blurRad="69850" dist="43180" dir="5400000">
                    <a:srgbClr val="000000">
                      <a:alpha val="65000"/>
                    </a:srgbClr>
                  </a:innerShdw>
                </a:effectLst>
              </a:rPr>
              <a:t>Republik</a:t>
            </a:r>
            <a:r>
              <a:rPr lang="en-US" sz="2400" b="1" dirty="0">
                <a:ln w="1905"/>
                <a:solidFill>
                  <a:schemeClr val="tx1"/>
                </a:solidFill>
                <a:effectLst>
                  <a:innerShdw blurRad="69850" dist="43180" dir="5400000">
                    <a:srgbClr val="000000">
                      <a:alpha val="65000"/>
                    </a:srgbClr>
                  </a:innerShdw>
                </a:effectLst>
              </a:rPr>
              <a:t> Roma</a:t>
            </a:r>
          </a:p>
        </p:txBody>
      </p:sp>
      <p:sp>
        <p:nvSpPr>
          <p:cNvPr id="3" name="Rectangle 2"/>
          <p:cNvSpPr/>
          <p:nvPr/>
        </p:nvSpPr>
        <p:spPr>
          <a:xfrm>
            <a:off x="1468120" y="2767280"/>
            <a:ext cx="6477000" cy="132343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sz="2000" b="1" dirty="0">
                <a:ln w="11430"/>
                <a:solidFill>
                  <a:schemeClr val="tx1"/>
                </a:solidFill>
              </a:rPr>
              <a:t>“ DARI 21 PERADABAN DUNIA YANG DAPAT DICATAT</a:t>
            </a:r>
          </a:p>
          <a:p>
            <a:pPr algn="ctr"/>
            <a:r>
              <a:rPr lang="en-US" sz="2000" b="1" dirty="0">
                <a:ln w="11430"/>
                <a:solidFill>
                  <a:schemeClr val="tx1"/>
                </a:solidFill>
              </a:rPr>
              <a:t>19 HANCUR BUKAN KARENA PENAKLUKAN DARI</a:t>
            </a:r>
          </a:p>
          <a:p>
            <a:pPr algn="ctr"/>
            <a:r>
              <a:rPr lang="en-US" sz="2000" b="1" dirty="0">
                <a:ln w="11430"/>
                <a:solidFill>
                  <a:schemeClr val="tx1"/>
                </a:solidFill>
              </a:rPr>
              <a:t>LUAR MELAINKAN PEMBUSUKAN MORAL DARI DALAM “</a:t>
            </a:r>
          </a:p>
          <a:p>
            <a:pPr algn="ctr"/>
            <a:r>
              <a:rPr lang="en-US" sz="2000" b="1" dirty="0">
                <a:ln w="11430"/>
                <a:solidFill>
                  <a:schemeClr val="tx1"/>
                </a:solidFill>
              </a:rPr>
              <a:t>Arnold </a:t>
            </a:r>
            <a:r>
              <a:rPr lang="en-US" sz="2000" b="1" dirty="0" err="1">
                <a:ln w="11430"/>
                <a:solidFill>
                  <a:schemeClr val="tx1"/>
                </a:solidFill>
              </a:rPr>
              <a:t>Toynbe</a:t>
            </a:r>
            <a:endParaRPr lang="en-US" sz="2000" b="1" dirty="0">
              <a:solidFill>
                <a:schemeClr val="tx1"/>
              </a:solidFill>
            </a:endParaRPr>
          </a:p>
        </p:txBody>
      </p:sp>
      <p:sp>
        <p:nvSpPr>
          <p:cNvPr id="4" name="Rectangle 3"/>
          <p:cNvSpPr/>
          <p:nvPr/>
        </p:nvSpPr>
        <p:spPr>
          <a:xfrm>
            <a:off x="3352800" y="4572000"/>
            <a:ext cx="4572000" cy="1015663"/>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pPr lvl="0" algn="ctr"/>
            <a:r>
              <a:rPr lang="en-US" sz="2000" b="1" dirty="0">
                <a:ln w="1905"/>
                <a:solidFill>
                  <a:schemeClr val="tx1"/>
                </a:solidFill>
                <a:effectLst>
                  <a:innerShdw blurRad="69850" dist="43180" dir="5400000">
                    <a:srgbClr val="000000">
                      <a:alpha val="65000"/>
                    </a:srgbClr>
                  </a:innerShdw>
                </a:effectLst>
                <a:latin typeface="+mn-lt"/>
              </a:rPr>
              <a:t>SYAIR LAGU INDONESIA RAYA</a:t>
            </a:r>
          </a:p>
          <a:p>
            <a:pPr lvl="0"/>
            <a:r>
              <a:rPr lang="en-US" sz="2000" b="1" dirty="0">
                <a:ln w="1905"/>
                <a:solidFill>
                  <a:schemeClr val="tx1"/>
                </a:solidFill>
                <a:effectLst>
                  <a:innerShdw blurRad="69850" dist="43180" dir="5400000">
                    <a:srgbClr val="000000">
                      <a:alpha val="65000"/>
                    </a:srgbClr>
                  </a:innerShdw>
                </a:effectLst>
                <a:latin typeface="+mn-lt"/>
              </a:rPr>
              <a:t>“BANGUNLAH JIWANYA…….</a:t>
            </a:r>
          </a:p>
          <a:p>
            <a:pPr lvl="0"/>
            <a:r>
              <a:rPr lang="en-US" sz="2000" b="1" dirty="0">
                <a:ln w="1905"/>
                <a:solidFill>
                  <a:schemeClr val="tx1"/>
                </a:solidFill>
                <a:effectLst>
                  <a:innerShdw blurRad="69850" dist="43180" dir="5400000">
                    <a:srgbClr val="000000">
                      <a:alpha val="65000"/>
                    </a:srgbClr>
                  </a:innerShdw>
                </a:effectLst>
                <a:latin typeface="+mn-lt"/>
              </a:rPr>
              <a:t>BANGUNLAH BADANNYA…….</a:t>
            </a:r>
          </a:p>
        </p:txBody>
      </p:sp>
    </p:spTree>
    <p:extLst>
      <p:ext uri="{BB962C8B-B14F-4D97-AF65-F5344CB8AC3E}">
        <p14:creationId xmlns:p14="http://schemas.microsoft.com/office/powerpoint/2010/main" val="5346835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asil gambar untuk wallpaper pendidik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asil gambar untuk wallpaper pendidika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Hasil gambar untuk wallpaper pendidika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Hasil gambar untuk wallpaper pendidika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Hasil gambar untuk wallpaper pendidika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Hasil gambar untuk wallpaper pendidikan"/>
          <p:cNvSpPr>
            <a:spLocks noChangeAspect="1" noChangeArrowheads="1"/>
          </p:cNvSpPr>
          <p:nvPr/>
        </p:nvSpPr>
        <p:spPr bwMode="auto">
          <a:xfrm>
            <a:off x="155575" y="-1096963"/>
            <a:ext cx="2857500" cy="2286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Hasil gambar untuk wallpaper pendidikan"/>
          <p:cNvSpPr>
            <a:spLocks noChangeAspect="1" noChangeArrowheads="1"/>
          </p:cNvSpPr>
          <p:nvPr/>
        </p:nvSpPr>
        <p:spPr bwMode="auto">
          <a:xfrm>
            <a:off x="307975" y="-944563"/>
            <a:ext cx="2857500" cy="2286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Hasil gambar untuk wallpaper pendidikan"/>
          <p:cNvSpPr>
            <a:spLocks noChangeAspect="1" noChangeArrowheads="1"/>
          </p:cNvSpPr>
          <p:nvPr/>
        </p:nvSpPr>
        <p:spPr bwMode="auto">
          <a:xfrm>
            <a:off x="460375" y="-792163"/>
            <a:ext cx="2857500" cy="2286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62" name="Picture 18" descr="Hasil gambar untuk wallpaper pendid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60376" y="160338"/>
            <a:ext cx="8378824" cy="1077218"/>
          </a:xfrm>
          <a:prstGeom prst="rect">
            <a:avLst/>
          </a:prstGeom>
        </p:spPr>
        <p:style>
          <a:lnRef idx="1">
            <a:schemeClr val="accent3"/>
          </a:lnRef>
          <a:fillRef idx="2">
            <a:schemeClr val="accent3"/>
          </a:fillRef>
          <a:effectRef idx="1">
            <a:schemeClr val="accent3"/>
          </a:effectRef>
          <a:fontRef idx="minor">
            <a:schemeClr val="dk1"/>
          </a:fontRef>
        </p:style>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cap="none" spc="0" dirty="0" smtClean="0">
                <a:ln w="11430"/>
                <a:solidFill>
                  <a:schemeClr val="tx1"/>
                </a:solidFill>
                <a:effectLst>
                  <a:outerShdw blurRad="50800" dist="39000" dir="5460000" algn="tl">
                    <a:srgbClr val="000000">
                      <a:alpha val="38000"/>
                    </a:srgbClr>
                  </a:outerShdw>
                </a:effectLst>
              </a:rPr>
              <a:t>PENGERTIAN KARAKTER </a:t>
            </a:r>
            <a:r>
              <a:rPr lang="en-US" sz="3200" b="1" dirty="0" smtClean="0">
                <a:ln w="11430"/>
                <a:solidFill>
                  <a:schemeClr val="tx1"/>
                </a:solidFill>
                <a:effectLst>
                  <a:outerShdw blurRad="50800" dist="39000" dir="5460000" algn="tl">
                    <a:srgbClr val="000000">
                      <a:alpha val="38000"/>
                    </a:srgbClr>
                  </a:outerShdw>
                </a:effectLst>
              </a:rPr>
              <a:t>SECARA KONSEPTUAL</a:t>
            </a:r>
          </a:p>
          <a:p>
            <a:pPr algn="ctr"/>
            <a:r>
              <a:rPr lang="en-US" sz="3200" b="1" dirty="0" smtClean="0">
                <a:ln w="11430"/>
                <a:solidFill>
                  <a:schemeClr val="tx1"/>
                </a:solidFill>
                <a:effectLst>
                  <a:outerShdw blurRad="50800" dist="39000" dir="5460000" algn="tl">
                    <a:srgbClr val="000000">
                      <a:alpha val="38000"/>
                    </a:srgbClr>
                  </a:outerShdw>
                </a:effectLst>
              </a:rPr>
              <a:t> ( </a:t>
            </a:r>
            <a:r>
              <a:rPr lang="en-US" sz="3200" b="1" dirty="0" err="1" smtClean="0">
                <a:ln w="11430"/>
                <a:solidFill>
                  <a:schemeClr val="tx1"/>
                </a:solidFill>
                <a:effectLst>
                  <a:outerShdw blurRad="50800" dist="39000" dir="5460000" algn="tl">
                    <a:srgbClr val="000000">
                      <a:alpha val="38000"/>
                    </a:srgbClr>
                  </a:outerShdw>
                </a:effectLst>
              </a:rPr>
              <a:t>lazimnya</a:t>
            </a:r>
            <a:r>
              <a:rPr lang="en-US" sz="3200" b="1" dirty="0" smtClean="0">
                <a:ln w="11430"/>
                <a:solidFill>
                  <a:schemeClr val="tx1"/>
                </a:solidFill>
                <a:effectLst>
                  <a:outerShdw blurRad="50800" dist="39000" dir="5460000" algn="tl">
                    <a:srgbClr val="000000">
                      <a:alpha val="38000"/>
                    </a:srgbClr>
                  </a:outerShdw>
                </a:effectLst>
              </a:rPr>
              <a:t>)</a:t>
            </a:r>
            <a:endParaRPr lang="en-US" sz="3200" b="1" cap="none" spc="0" dirty="0">
              <a:ln w="11430"/>
              <a:solidFill>
                <a:schemeClr val="tx1"/>
              </a:solidFill>
              <a:effectLst>
                <a:outerShdw blurRad="50800" dist="39000" dir="5460000" algn="tl">
                  <a:srgbClr val="000000">
                    <a:alpha val="38000"/>
                  </a:srgbClr>
                </a:outerShdw>
              </a:effectLst>
            </a:endParaRPr>
          </a:p>
        </p:txBody>
      </p:sp>
      <p:sp>
        <p:nvSpPr>
          <p:cNvPr id="11" name="Rectangle 10"/>
          <p:cNvSpPr/>
          <p:nvPr/>
        </p:nvSpPr>
        <p:spPr>
          <a:xfrm>
            <a:off x="1021630" y="1443356"/>
            <a:ext cx="7284170" cy="1569660"/>
          </a:xfrm>
          <a:prstGeom prst="rect">
            <a:avLst/>
          </a:prstGeom>
          <a:solidFill>
            <a:schemeClr val="bg2"/>
          </a:solidFill>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400" b="1" cap="none" spc="0" dirty="0" smtClean="0">
                <a:ln w="11430"/>
                <a:solidFill>
                  <a:schemeClr val="tx1"/>
                </a:solidFill>
                <a:effectLst>
                  <a:outerShdw blurRad="50800" dist="39000" dir="5460000" algn="tl">
                    <a:srgbClr val="000000">
                      <a:alpha val="38000"/>
                    </a:srgbClr>
                  </a:outerShdw>
                </a:effectLst>
              </a:rPr>
              <a:t>KONDISI ROHANIAH YANG BELUM SELESAI. IA BISA DIUBAH </a:t>
            </a:r>
            <a:r>
              <a:rPr lang="en-US" sz="2400" b="1" dirty="0" smtClean="0">
                <a:ln w="11430"/>
                <a:solidFill>
                  <a:schemeClr val="tx1"/>
                </a:solidFill>
                <a:effectLst>
                  <a:outerShdw blurRad="50800" dist="39000" dir="5460000" algn="tl">
                    <a:srgbClr val="000000">
                      <a:alpha val="38000"/>
                    </a:srgbClr>
                  </a:outerShdw>
                </a:effectLst>
              </a:rPr>
              <a:t>DAN DIKEMBANGKAN  MUTUNYA, TAPI BISA PULA DITERLANTARKAN SEHINGGA TAK ADA PENINGKATAN MUTU ATAU BAHKAN MAKIN TERPURUK</a:t>
            </a:r>
            <a:endParaRPr lang="en-US" sz="2400" b="1" cap="none" spc="0" dirty="0">
              <a:ln w="11430"/>
              <a:solidFill>
                <a:schemeClr val="tx1"/>
              </a:solidFill>
              <a:effectLst>
                <a:outerShdw blurRad="50800" dist="39000" dir="5460000" algn="tl">
                  <a:srgbClr val="000000">
                    <a:alpha val="38000"/>
                  </a:srgbClr>
                </a:outerShdw>
              </a:effectLst>
            </a:endParaRPr>
          </a:p>
        </p:txBody>
      </p:sp>
      <p:sp>
        <p:nvSpPr>
          <p:cNvPr id="13" name="Rectangle 12"/>
          <p:cNvSpPr/>
          <p:nvPr/>
        </p:nvSpPr>
        <p:spPr>
          <a:xfrm>
            <a:off x="268422" y="3277384"/>
            <a:ext cx="8638006" cy="2308324"/>
          </a:xfrm>
          <a:prstGeom prst="rect">
            <a:avLst/>
          </a:prstGeom>
        </p:spPr>
        <p:style>
          <a:lnRef idx="1">
            <a:schemeClr val="dk1"/>
          </a:lnRef>
          <a:fillRef idx="2">
            <a:schemeClr val="dk1"/>
          </a:fillRef>
          <a:effectRef idx="1">
            <a:schemeClr val="dk1"/>
          </a:effectRef>
          <a:fontRef idx="minor">
            <a:schemeClr val="dk1"/>
          </a:fontRef>
        </p:style>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just"/>
            <a:r>
              <a:rPr lang="en-US" sz="2400" b="1" cap="none" spc="0" dirty="0" smtClean="0">
                <a:ln w="11430"/>
                <a:effectLst>
                  <a:outerShdw blurRad="50800" dist="39000" dir="5460000" algn="tl">
                    <a:srgbClr val="000000">
                      <a:alpha val="38000"/>
                    </a:srgbClr>
                  </a:outerShdw>
                </a:effectLst>
              </a:rPr>
              <a:t>KARAKTER SESUNGGUHNYA BISA DIUBAH DAN DIPERBAIKI</a:t>
            </a:r>
          </a:p>
          <a:p>
            <a:pPr algn="just"/>
            <a:r>
              <a:rPr lang="en-US" sz="2400" b="1" dirty="0" smtClean="0">
                <a:ln w="11430"/>
                <a:effectLst>
                  <a:outerShdw blurRad="50800" dist="39000" dir="5460000" algn="tl">
                    <a:srgbClr val="000000">
                      <a:alpha val="38000"/>
                    </a:srgbClr>
                  </a:outerShdw>
                </a:effectLst>
              </a:rPr>
              <a:t>SEHINGGA MENJADI LEBIH KUAT . SEMUA ORANG BISA ( DAN </a:t>
            </a:r>
          </a:p>
          <a:p>
            <a:pPr algn="just"/>
            <a:r>
              <a:rPr lang="en-US" sz="2400" b="1" cap="none" spc="0" dirty="0" smtClean="0">
                <a:ln w="11430"/>
                <a:effectLst>
                  <a:outerShdw blurRad="50800" dist="39000" dir="5460000" algn="tl">
                    <a:srgbClr val="000000">
                      <a:alpha val="38000"/>
                    </a:srgbClr>
                  </a:outerShdw>
                </a:effectLst>
              </a:rPr>
              <a:t>HARUS SECARA TERUS MENERUS BERUSAHA UNTUK BISA) </a:t>
            </a:r>
          </a:p>
          <a:p>
            <a:pPr algn="just"/>
            <a:r>
              <a:rPr lang="en-US" sz="2400" b="1" cap="none" spc="0" dirty="0" smtClean="0">
                <a:ln w="11430"/>
                <a:effectLst>
                  <a:outerShdw blurRad="50800" dist="39000" dir="5460000" algn="tl">
                    <a:srgbClr val="000000">
                      <a:alpha val="38000"/>
                    </a:srgbClr>
                  </a:outerShdw>
                </a:effectLst>
              </a:rPr>
              <a:t>MEMBENTUK DIRI (DAN DIBENTUK) SEDEMIKIAN RUPA SEHINGGA</a:t>
            </a:r>
          </a:p>
          <a:p>
            <a:pPr algn="just"/>
            <a:r>
              <a:rPr lang="en-US" sz="2400" b="1" dirty="0" smtClean="0">
                <a:ln w="11430"/>
                <a:effectLst>
                  <a:outerShdw blurRad="50800" dist="39000" dir="5460000" algn="tl">
                    <a:srgbClr val="000000">
                      <a:alpha val="38000"/>
                    </a:srgbClr>
                  </a:outerShdw>
                </a:effectLst>
              </a:rPr>
              <a:t>MEMILIKI KARAKTER YANG SEMAKIN KUAT DAN TANGGUH</a:t>
            </a:r>
            <a:endParaRPr lang="en-US" sz="2400" b="1" cap="none" spc="0" dirty="0" smtClean="0">
              <a:ln w="11430"/>
              <a:effectLst>
                <a:outerShdw blurRad="50800" dist="39000" dir="5460000" algn="tl">
                  <a:srgbClr val="000000">
                    <a:alpha val="38000"/>
                  </a:srgbClr>
                </a:outerShdw>
              </a:effectLst>
            </a:endParaRPr>
          </a:p>
          <a:p>
            <a:pPr algn="ctr"/>
            <a:endParaRPr lang="en-US" sz="2400" b="1" cap="none" spc="0" dirty="0">
              <a:ln w="11430"/>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7167047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media4.picsearch.com/is?4dpFo0ePTRfXrCiYCq7_NsNlpFUQxadace2jq4T5DJM&amp;height=2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78628" y="332014"/>
            <a:ext cx="2786743" cy="104644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id-ID" sz="4400" b="1" dirty="0">
                <a:solidFill>
                  <a:srgbClr val="7030A0"/>
                </a:solidFill>
                <a:latin typeface="Calibri"/>
                <a:ea typeface="+mj-ea"/>
                <a:cs typeface="+mj-cs"/>
              </a:rPr>
              <a:t>KARAKTER</a:t>
            </a:r>
            <a:r>
              <a:rPr lang="en-GB" sz="4400" b="1" dirty="0">
                <a:solidFill>
                  <a:srgbClr val="7030A0"/>
                </a:solidFill>
                <a:latin typeface="Calibri"/>
                <a:ea typeface="+mj-ea"/>
                <a:cs typeface="+mj-cs"/>
              </a:rPr>
              <a:t/>
            </a:r>
            <a:br>
              <a:rPr lang="en-GB" sz="4400" b="1" dirty="0">
                <a:solidFill>
                  <a:srgbClr val="7030A0"/>
                </a:solidFill>
                <a:latin typeface="Calibri"/>
                <a:ea typeface="+mj-ea"/>
                <a:cs typeface="+mj-cs"/>
              </a:rPr>
            </a:br>
            <a:endParaRPr lang="en-US" dirty="0">
              <a:solidFill>
                <a:srgbClr val="7030A0"/>
              </a:solidFill>
            </a:endParaRPr>
          </a:p>
        </p:txBody>
      </p:sp>
      <p:sp>
        <p:nvSpPr>
          <p:cNvPr id="3" name="Rectangle 2"/>
          <p:cNvSpPr/>
          <p:nvPr/>
        </p:nvSpPr>
        <p:spPr>
          <a:xfrm>
            <a:off x="1605643" y="1600200"/>
            <a:ext cx="6781800" cy="2677656"/>
          </a:xfrm>
          <a:prstGeom prst="rect">
            <a:avLst/>
          </a:prstGeom>
        </p:spPr>
        <p:txBody>
          <a:bodyPr wrap="square">
            <a:spAutoFit/>
          </a:bodyPr>
          <a:lstStyle/>
          <a:p>
            <a:pPr lvl="0" algn="ctr"/>
            <a:r>
              <a:rPr lang="id-ID" sz="2400" b="1" dirty="0">
                <a:solidFill>
                  <a:srgbClr val="7030A0"/>
                </a:solidFill>
              </a:rPr>
              <a:t>KARAKTER MERUPAKAN KUMPULAN TATA NILAI YANG MEWUJUD</a:t>
            </a:r>
          </a:p>
          <a:p>
            <a:pPr lvl="0" algn="ctr"/>
            <a:r>
              <a:rPr lang="id-ID" sz="2400" b="1" dirty="0">
                <a:solidFill>
                  <a:srgbClr val="7030A0"/>
                </a:solidFill>
              </a:rPr>
              <a:t>DALAM SUATU SISTEM DAYA DORONG (DAYA JUANG) YANG MELANDASI</a:t>
            </a:r>
          </a:p>
          <a:p>
            <a:pPr lvl="0" algn="ctr"/>
            <a:r>
              <a:rPr lang="id-ID" sz="2400" b="1" dirty="0">
                <a:solidFill>
                  <a:srgbClr val="7030A0"/>
                </a:solidFill>
              </a:rPr>
              <a:t>PEMIKIRAN, SIKAP DAN PERILAKU YANG AKAN DITAMPILKAN </a:t>
            </a:r>
          </a:p>
          <a:p>
            <a:pPr lvl="0" algn="ctr"/>
            <a:r>
              <a:rPr lang="id-ID" sz="2400" b="1" dirty="0">
                <a:solidFill>
                  <a:srgbClr val="7030A0"/>
                </a:solidFill>
              </a:rPr>
              <a:t>SECARA MANTAP</a:t>
            </a:r>
          </a:p>
        </p:txBody>
      </p:sp>
      <p:sp>
        <p:nvSpPr>
          <p:cNvPr id="4" name="Rectangle 3"/>
          <p:cNvSpPr/>
          <p:nvPr/>
        </p:nvSpPr>
        <p:spPr>
          <a:xfrm>
            <a:off x="1605643" y="4675495"/>
            <a:ext cx="6928757" cy="1938992"/>
          </a:xfrm>
          <a:prstGeom prst="rect">
            <a:avLst/>
          </a:prstGeom>
        </p:spPr>
        <p:txBody>
          <a:bodyPr wrap="square">
            <a:spAutoFit/>
          </a:bodyPr>
          <a:lstStyle/>
          <a:p>
            <a:pPr lvl="0" algn="ctr"/>
            <a:r>
              <a:rPr lang="id-ID" sz="2400" b="1" dirty="0">
                <a:solidFill>
                  <a:srgbClr val="7030A0"/>
                </a:solidFill>
              </a:rPr>
              <a:t>KARAKTER MERUPAKAN AKTUALISASI POTENSI DARI DALAM DAN</a:t>
            </a:r>
          </a:p>
          <a:p>
            <a:pPr lvl="0" algn="ctr"/>
            <a:r>
              <a:rPr lang="id-ID" sz="2400" b="1" dirty="0">
                <a:solidFill>
                  <a:srgbClr val="7030A0"/>
                </a:solidFill>
              </a:rPr>
              <a:t>INTERNALISASI NILAI-NILAI MORAL DARI LUAR MENJADI </a:t>
            </a:r>
          </a:p>
          <a:p>
            <a:pPr lvl="0" algn="ctr"/>
            <a:r>
              <a:rPr lang="id-ID" sz="2400" b="1" dirty="0">
                <a:solidFill>
                  <a:srgbClr val="7030A0"/>
                </a:solidFill>
              </a:rPr>
              <a:t>KEPRIBADIANNYA</a:t>
            </a:r>
            <a:endParaRPr lang="en-GB" sz="2400" b="1" dirty="0">
              <a:solidFill>
                <a:srgbClr val="7030A0"/>
              </a:solidFill>
            </a:endParaRPr>
          </a:p>
        </p:txBody>
      </p:sp>
    </p:spTree>
    <p:extLst>
      <p:ext uri="{BB962C8B-B14F-4D97-AF65-F5344CB8AC3E}">
        <p14:creationId xmlns:p14="http://schemas.microsoft.com/office/powerpoint/2010/main" val="5005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heel(1)">
                                      <p:cBhvr>
                                        <p:cTn id="15" dur="2000"/>
                                        <p:tgtEl>
                                          <p:spTgt spid="3">
                                            <p:txEl>
                                              <p:pRg st="1" end="1"/>
                                            </p:txEl>
                                          </p:spTgt>
                                        </p:tgtEl>
                                      </p:cBhvr>
                                    </p:animEffect>
                                  </p:childTnLst>
                                </p:cTn>
                              </p:par>
                              <p:par>
                                <p:cTn id="16" presetID="21" presetClass="entr" presetSubtype="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heel(1)">
                                      <p:cBhvr>
                                        <p:cTn id="18" dur="2000"/>
                                        <p:tgtEl>
                                          <p:spTgt spid="3">
                                            <p:txEl>
                                              <p:pRg st="2" end="2"/>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heel(1)">
                                      <p:cBhvr>
                                        <p:cTn id="21" dur="20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wheel(1)">
                                      <p:cBhvr>
                                        <p:cTn id="26" dur="2000"/>
                                        <p:tgtEl>
                                          <p:spTgt spid="4">
                                            <p:txEl>
                                              <p:pRg st="0" end="0"/>
                                            </p:txEl>
                                          </p:spTgt>
                                        </p:tgtEl>
                                      </p:cBhvr>
                                    </p:animEffect>
                                  </p:childTnLst>
                                </p:cTn>
                              </p:par>
                              <p:par>
                                <p:cTn id="27" presetID="21" presetClass="entr" presetSubtype="1" fill="hold"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wheel(1)">
                                      <p:cBhvr>
                                        <p:cTn id="29" dur="2000"/>
                                        <p:tgtEl>
                                          <p:spTgt spid="4">
                                            <p:txEl>
                                              <p:pRg st="1" end="1"/>
                                            </p:txEl>
                                          </p:spTgt>
                                        </p:tgtEl>
                                      </p:cBhvr>
                                    </p:animEffect>
                                  </p:childTnLst>
                                </p:cTn>
                              </p:par>
                              <p:par>
                                <p:cTn id="30" presetID="21" presetClass="entr" presetSubtype="1" fill="hold" nodeType="with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wheel(1)">
                                      <p:cBhvr>
                                        <p:cTn id="32"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sil gambar untuk wallpaper pendid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0" y="208449"/>
            <a:ext cx="4113434" cy="584775"/>
          </a:xfrm>
          <a:prstGeom prst="rect">
            <a:avLst/>
          </a:prstGeom>
          <a:solidFill>
            <a:schemeClr val="bg2"/>
          </a:solidFill>
        </p:spPr>
        <p:txBody>
          <a:bodyPr wrap="none">
            <a:spAutoFit/>
          </a:bodyPr>
          <a:lstStyle/>
          <a:p>
            <a:pPr lvl="0" algn="ctr"/>
            <a:r>
              <a:rPr lang="en-US" sz="3200" b="1" dirty="0">
                <a:ln w="11430"/>
                <a:solidFill>
                  <a:prstClr val="black"/>
                </a:solidFill>
                <a:effectLst>
                  <a:outerShdw blurRad="50800" dist="39000" dir="5460000" algn="tl">
                    <a:srgbClr val="000000">
                      <a:alpha val="38000"/>
                    </a:srgbClr>
                  </a:outerShdw>
                </a:effectLst>
                <a:latin typeface="Calibri"/>
              </a:rPr>
              <a:t>KARAKTER TANGGUH ?</a:t>
            </a:r>
          </a:p>
        </p:txBody>
      </p:sp>
      <p:sp>
        <p:nvSpPr>
          <p:cNvPr id="3" name="Rectangle 2"/>
          <p:cNvSpPr/>
          <p:nvPr/>
        </p:nvSpPr>
        <p:spPr>
          <a:xfrm>
            <a:off x="849342" y="900072"/>
            <a:ext cx="3923126" cy="1015663"/>
          </a:xfrm>
          <a:prstGeom prst="rect">
            <a:avLst/>
          </a:prstGeom>
          <a:solidFill>
            <a:schemeClr val="accent3">
              <a:lumMod val="20000"/>
              <a:lumOff val="80000"/>
            </a:schemeClr>
          </a:solidFill>
        </p:spPr>
        <p:txBody>
          <a:bodyPr wrap="square">
            <a:spAutoFit/>
          </a:bodyPr>
          <a:lstStyle/>
          <a:p>
            <a:pPr lvl="0" algn="ctr"/>
            <a:r>
              <a:rPr lang="en-US" sz="2000" b="1" dirty="0">
                <a:ln w="11430"/>
                <a:solidFill>
                  <a:prstClr val="black"/>
                </a:solidFill>
                <a:effectLst>
                  <a:outerShdw blurRad="50800" dist="39000" dir="5460000" algn="tl">
                    <a:srgbClr val="000000">
                      <a:alpha val="38000"/>
                    </a:srgbClr>
                  </a:outerShdw>
                </a:effectLst>
              </a:rPr>
              <a:t>MEREKA YANG MEMILIKI KARAKTER YANG BAIK</a:t>
            </a:r>
          </a:p>
          <a:p>
            <a:pPr lvl="0" algn="ctr"/>
            <a:r>
              <a:rPr lang="en-US" sz="2000" b="1" dirty="0">
                <a:ln w="11430"/>
                <a:solidFill>
                  <a:prstClr val="black"/>
                </a:solidFill>
                <a:effectLst>
                  <a:outerShdw blurRad="50800" dist="39000" dir="5460000" algn="tl">
                    <a:srgbClr val="000000">
                      <a:alpha val="38000"/>
                    </a:srgbClr>
                  </a:outerShdw>
                </a:effectLst>
              </a:rPr>
              <a:t>GOOD CHARACTER </a:t>
            </a:r>
          </a:p>
        </p:txBody>
      </p:sp>
      <p:sp>
        <p:nvSpPr>
          <p:cNvPr id="4" name="Rectangle 3"/>
          <p:cNvSpPr/>
          <p:nvPr/>
        </p:nvSpPr>
        <p:spPr>
          <a:xfrm>
            <a:off x="524905" y="2286000"/>
            <a:ext cx="4572000" cy="3785652"/>
          </a:xfrm>
          <a:prstGeom prst="rect">
            <a:avLst/>
          </a:prstGeom>
        </p:spPr>
        <p:txBody>
          <a:bodyPr>
            <a:spAutoFit/>
          </a:bodyPr>
          <a:lstStyle/>
          <a:p>
            <a:pPr lvl="0"/>
            <a:r>
              <a:rPr lang="en-US" sz="2000" b="1" u="sng" dirty="0">
                <a:ln w="11430"/>
                <a:effectLst>
                  <a:outerShdw blurRad="50800" dist="39000" dir="5460000" algn="tl">
                    <a:srgbClr val="000000">
                      <a:alpha val="38000"/>
                    </a:srgbClr>
                  </a:outerShdw>
                </a:effectLst>
              </a:rPr>
              <a:t>CIRI-CIRI </a:t>
            </a:r>
            <a:r>
              <a:rPr lang="en-US" sz="2000" b="1" u="sng" dirty="0" smtClean="0">
                <a:ln w="11430"/>
                <a:effectLst>
                  <a:outerShdw blurRad="50800" dist="39000" dir="5460000" algn="tl">
                    <a:srgbClr val="000000">
                      <a:alpha val="38000"/>
                    </a:srgbClr>
                  </a:outerShdw>
                </a:effectLst>
              </a:rPr>
              <a:t> GOOD CHARACTER</a:t>
            </a:r>
          </a:p>
          <a:p>
            <a:pPr lvl="0"/>
            <a:endParaRPr lang="en-US" sz="2000" b="1" dirty="0">
              <a:ln w="11430"/>
              <a:solidFill>
                <a:srgbClr val="FF0000"/>
              </a:solidFill>
              <a:effectLst>
                <a:outerShdw blurRad="50800" dist="39000" dir="5460000" algn="tl">
                  <a:srgbClr val="000000">
                    <a:alpha val="38000"/>
                  </a:srgbClr>
                </a:outerShdw>
              </a:effectLst>
            </a:endParaRPr>
          </a:p>
          <a:p>
            <a:pPr marL="342900" lvl="0" indent="-342900">
              <a:buFont typeface="Wingdings" pitchFamily="2" charset="2"/>
              <a:buChar char="v"/>
            </a:pPr>
            <a:r>
              <a:rPr lang="en-US" sz="2000" b="1" dirty="0">
                <a:ln w="11430"/>
                <a:effectLst>
                  <a:outerShdw blurRad="50800" dist="39000" dir="5460000" algn="tl">
                    <a:srgbClr val="000000">
                      <a:alpha val="38000"/>
                    </a:srgbClr>
                  </a:outerShdw>
                </a:effectLst>
              </a:rPr>
              <a:t>TAHU HAL YANG BAIK </a:t>
            </a:r>
            <a:endParaRPr lang="en-US" sz="2000" b="1" dirty="0" smtClean="0">
              <a:ln w="11430"/>
              <a:effectLst>
                <a:outerShdw blurRad="50800" dist="39000" dir="5460000" algn="tl">
                  <a:srgbClr val="000000">
                    <a:alpha val="38000"/>
                  </a:srgbClr>
                </a:outerShdw>
              </a:effectLst>
            </a:endParaRPr>
          </a:p>
          <a:p>
            <a:pPr lvl="0"/>
            <a:r>
              <a:rPr lang="en-US" sz="2000" b="1" dirty="0">
                <a:ln w="11430"/>
                <a:solidFill>
                  <a:srgbClr val="FF0000"/>
                </a:solidFill>
                <a:effectLst>
                  <a:outerShdw blurRad="50800" dist="39000" dir="5460000" algn="tl">
                    <a:srgbClr val="000000">
                      <a:alpha val="38000"/>
                    </a:srgbClr>
                  </a:outerShdw>
                </a:effectLst>
              </a:rPr>
              <a:t> </a:t>
            </a:r>
            <a:r>
              <a:rPr lang="en-US" sz="2000" b="1" dirty="0" smtClean="0">
                <a:ln w="11430"/>
                <a:solidFill>
                  <a:srgbClr val="FF0000"/>
                </a:solidFill>
                <a:effectLst>
                  <a:outerShdw blurRad="50800" dist="39000" dir="5460000" algn="tl">
                    <a:srgbClr val="000000">
                      <a:alpha val="38000"/>
                    </a:srgbClr>
                  </a:outerShdw>
                </a:effectLst>
              </a:rPr>
              <a:t>   ( </a:t>
            </a:r>
            <a:r>
              <a:rPr lang="en-US" sz="2000" b="1" dirty="0">
                <a:ln w="11430"/>
                <a:solidFill>
                  <a:srgbClr val="FF0000"/>
                </a:solidFill>
                <a:effectLst>
                  <a:outerShdw blurRad="50800" dist="39000" dir="5460000" algn="tl">
                    <a:srgbClr val="000000">
                      <a:alpha val="38000"/>
                    </a:srgbClr>
                  </a:outerShdw>
                </a:effectLst>
              </a:rPr>
              <a:t>knowing the good </a:t>
            </a:r>
            <a:r>
              <a:rPr lang="en-US" sz="2000" b="1" dirty="0" smtClean="0">
                <a:ln w="11430"/>
                <a:solidFill>
                  <a:srgbClr val="FF0000"/>
                </a:solidFill>
                <a:effectLst>
                  <a:outerShdw blurRad="50800" dist="39000" dir="5460000" algn="tl">
                    <a:srgbClr val="000000">
                      <a:alpha val="38000"/>
                    </a:srgbClr>
                  </a:outerShdw>
                </a:effectLst>
              </a:rPr>
              <a:t>)</a:t>
            </a:r>
          </a:p>
          <a:p>
            <a:pPr lvl="0"/>
            <a:endParaRPr lang="en-US" sz="2000" b="1" dirty="0">
              <a:ln w="11430"/>
              <a:solidFill>
                <a:srgbClr val="FF0000"/>
              </a:solidFill>
              <a:effectLst>
                <a:outerShdw blurRad="50800" dist="39000" dir="5460000" algn="tl">
                  <a:srgbClr val="000000">
                    <a:alpha val="38000"/>
                  </a:srgbClr>
                </a:outerShdw>
              </a:effectLst>
            </a:endParaRPr>
          </a:p>
          <a:p>
            <a:pPr marL="342900" lvl="0" indent="-342900">
              <a:buFont typeface="Wingdings" pitchFamily="2" charset="2"/>
              <a:buChar char="v"/>
            </a:pPr>
            <a:r>
              <a:rPr lang="en-US" sz="2000" b="1" dirty="0" smtClean="0">
                <a:ln w="11430"/>
                <a:effectLst>
                  <a:outerShdw blurRad="50800" dist="39000" dir="5460000" algn="tl">
                    <a:srgbClr val="000000">
                      <a:alpha val="38000"/>
                    </a:srgbClr>
                  </a:outerShdw>
                </a:effectLst>
              </a:rPr>
              <a:t>MENGINGINKAN HAL YANG TERBAIK</a:t>
            </a:r>
          </a:p>
          <a:p>
            <a:pPr lvl="0"/>
            <a:r>
              <a:rPr lang="en-US" sz="2000" b="1" dirty="0" smtClean="0">
                <a:ln w="11430"/>
                <a:solidFill>
                  <a:srgbClr val="FF0000"/>
                </a:solidFill>
                <a:effectLst>
                  <a:outerShdw blurRad="50800" dist="39000" dir="5460000" algn="tl">
                    <a:srgbClr val="000000">
                      <a:alpha val="38000"/>
                    </a:srgbClr>
                  </a:outerShdw>
                </a:effectLst>
              </a:rPr>
              <a:t>     (desiring the good)</a:t>
            </a:r>
          </a:p>
          <a:p>
            <a:pPr lvl="0"/>
            <a:endParaRPr lang="en-US" sz="2000" b="1" dirty="0">
              <a:ln w="11430"/>
              <a:solidFill>
                <a:srgbClr val="FF0000"/>
              </a:solidFill>
              <a:effectLst>
                <a:outerShdw blurRad="50800" dist="39000" dir="5460000" algn="tl">
                  <a:srgbClr val="000000">
                    <a:alpha val="38000"/>
                  </a:srgbClr>
                </a:outerShdw>
              </a:effectLst>
            </a:endParaRPr>
          </a:p>
          <a:p>
            <a:pPr marL="342900" lvl="0" indent="-342900">
              <a:buFont typeface="Wingdings" pitchFamily="2" charset="2"/>
              <a:buChar char="v"/>
            </a:pPr>
            <a:r>
              <a:rPr lang="en-US" sz="2000" b="1" dirty="0" smtClean="0">
                <a:ln w="11430"/>
                <a:effectLst>
                  <a:outerShdw blurRad="50800" dist="39000" dir="5460000" algn="tl">
                    <a:srgbClr val="000000">
                      <a:alpha val="38000"/>
                    </a:srgbClr>
                  </a:outerShdw>
                </a:effectLst>
              </a:rPr>
              <a:t>MELAKUKAN HAL YANG TERBAIK</a:t>
            </a:r>
          </a:p>
          <a:p>
            <a:pPr lvl="0"/>
            <a:r>
              <a:rPr lang="en-US" sz="2000" b="1" dirty="0">
                <a:ln w="11430"/>
                <a:solidFill>
                  <a:srgbClr val="FF0000"/>
                </a:solidFill>
                <a:effectLst>
                  <a:outerShdw blurRad="50800" dist="39000" dir="5460000" algn="tl">
                    <a:srgbClr val="000000">
                      <a:alpha val="38000"/>
                    </a:srgbClr>
                  </a:outerShdw>
                </a:effectLst>
              </a:rPr>
              <a:t> </a:t>
            </a:r>
            <a:r>
              <a:rPr lang="en-US" sz="2000" b="1" dirty="0" smtClean="0">
                <a:ln w="11430"/>
                <a:solidFill>
                  <a:srgbClr val="FF0000"/>
                </a:solidFill>
                <a:effectLst>
                  <a:outerShdw blurRad="50800" dist="39000" dir="5460000" algn="tl">
                    <a:srgbClr val="000000">
                      <a:alpha val="38000"/>
                    </a:srgbClr>
                  </a:outerShdw>
                </a:effectLst>
              </a:rPr>
              <a:t>    ( doing the good)</a:t>
            </a:r>
            <a:endParaRPr lang="en-US" sz="2000" b="1" dirty="0">
              <a:ln w="11430"/>
              <a:solidFill>
                <a:srgbClr val="FF0000"/>
              </a:solidFill>
              <a:effectLst>
                <a:outerShdw blurRad="50800" dist="39000" dir="5460000" algn="tl">
                  <a:srgbClr val="000000">
                    <a:alpha val="38000"/>
                  </a:srgbClr>
                </a:outerShdw>
              </a:effectLst>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905" y="-6350"/>
            <a:ext cx="4047096" cy="686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096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additive="base">
                                        <p:cTn id="22"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
                                            <p:txEl>
                                              <p:pRg st="2" end="2"/>
                                            </p:txEl>
                                          </p:spTgt>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additive="base">
                                        <p:cTn id="26"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
                                            <p:txEl>
                                              <p:pRg st="5" end="5"/>
                                            </p:txEl>
                                          </p:spTgt>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 calcmode="lin" valueType="num">
                                      <p:cBhvr additive="base">
                                        <p:cTn id="36"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 calcmode="lin" valueType="num">
                                      <p:cBhvr additive="base">
                                        <p:cTn id="42" dur="5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4">
                                            <p:txEl>
                                              <p:pRg st="8" end="8"/>
                                            </p:txEl>
                                          </p:spTgt>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4">
                                            <p:txEl>
                                              <p:pRg st="9" end="9"/>
                                            </p:txEl>
                                          </p:spTgt>
                                        </p:tgtEl>
                                        <p:attrNameLst>
                                          <p:attrName>style.visibility</p:attrName>
                                        </p:attrNameLst>
                                      </p:cBhvr>
                                      <p:to>
                                        <p:strVal val="visible"/>
                                      </p:to>
                                    </p:set>
                                    <p:anim calcmode="lin" valueType="num">
                                      <p:cBhvr additive="base">
                                        <p:cTn id="46" dur="500" fill="hold"/>
                                        <p:tgtEl>
                                          <p:spTgt spid="4">
                                            <p:txEl>
                                              <p:pRg st="9" end="9"/>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4">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2051"/>
                                        </p:tgtEl>
                                        <p:attrNameLst>
                                          <p:attrName>style.visibility</p:attrName>
                                        </p:attrNameLst>
                                      </p:cBhvr>
                                      <p:to>
                                        <p:strVal val="visible"/>
                                      </p:to>
                                    </p:set>
                                    <p:animEffect transition="in" filter="wheel(1)">
                                      <p:cBhvr>
                                        <p:cTn id="52"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media2.picsearch.com/is?baZNPBAOie_VUTHUNufjXPv7DNzLh6YaXt4Y41nRFGo&amp;height=2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191000" y="228600"/>
            <a:ext cx="4800600" cy="830997"/>
          </a:xfrm>
          <a:prstGeom prst="rect">
            <a:avLst/>
          </a:prstGeom>
        </p:spPr>
        <p:txBody>
          <a:bodyPr wrap="square">
            <a:spAutoFit/>
          </a:bodyPr>
          <a:lstStyle/>
          <a:p>
            <a:pPr algn="ctr">
              <a:defRPr/>
            </a:pPr>
            <a:r>
              <a:rPr lang="id-ID" sz="2400" b="1" dirty="0">
                <a:solidFill>
                  <a:schemeClr val="bg1"/>
                </a:solidFill>
                <a:effectLst>
                  <a:outerShdw blurRad="38100" dist="38100" dir="2700000" algn="tl">
                    <a:srgbClr val="000000"/>
                  </a:outerShdw>
                </a:effectLst>
              </a:rPr>
              <a:t>TERJADI PERGESERAN </a:t>
            </a:r>
          </a:p>
          <a:p>
            <a:pPr algn="ctr">
              <a:defRPr/>
            </a:pPr>
            <a:r>
              <a:rPr lang="en-US" sz="2400" b="1" dirty="0">
                <a:solidFill>
                  <a:schemeClr val="bg1"/>
                </a:solidFill>
                <a:effectLst>
                  <a:outerShdw blurRad="38100" dist="38100" dir="2700000" algn="tl">
                    <a:srgbClr val="000000"/>
                  </a:outerShdw>
                </a:effectLst>
              </a:rPr>
              <a:t>JATI DIRI BANGSA INDONESIA</a:t>
            </a:r>
            <a:endParaRPr lang="en-GB" sz="2400" b="1" dirty="0">
              <a:solidFill>
                <a:schemeClr val="bg1"/>
              </a:solidFill>
              <a:effectLst>
                <a:outerShdw blurRad="38100" dist="38100" dir="2700000" algn="tl">
                  <a:srgbClr val="000000"/>
                </a:outerShdw>
              </a:effectLst>
            </a:endParaRPr>
          </a:p>
        </p:txBody>
      </p:sp>
      <p:sp>
        <p:nvSpPr>
          <p:cNvPr id="3" name="Rectangle 2"/>
          <p:cNvSpPr/>
          <p:nvPr/>
        </p:nvSpPr>
        <p:spPr>
          <a:xfrm>
            <a:off x="2626269" y="2215243"/>
            <a:ext cx="2193422" cy="400110"/>
          </a:xfrm>
          <a:prstGeom prst="rect">
            <a:avLst/>
          </a:prstGeom>
        </p:spPr>
        <p:txBody>
          <a:bodyPr wrap="none">
            <a:spAutoFit/>
          </a:bodyPr>
          <a:lstStyle/>
          <a:p>
            <a:pPr algn="ctr">
              <a:defRPr/>
            </a:pPr>
            <a:r>
              <a:rPr lang="en-US" sz="2000" dirty="0">
                <a:solidFill>
                  <a:srgbClr val="0F093F"/>
                </a:solidFill>
                <a:effectLst>
                  <a:outerShdw blurRad="38100" dist="38100" dir="2700000" algn="tl">
                    <a:srgbClr val="000000"/>
                  </a:outerShdw>
                </a:effectLst>
              </a:rPr>
              <a:t>SOPAN</a:t>
            </a:r>
            <a:r>
              <a:rPr lang="id-ID" sz="2000" dirty="0">
                <a:solidFill>
                  <a:srgbClr val="0F093F"/>
                </a:solidFill>
                <a:effectLst>
                  <a:outerShdw blurRad="38100" dist="38100" dir="2700000" algn="tl">
                    <a:srgbClr val="000000"/>
                  </a:outerShdw>
                </a:effectLst>
              </a:rPr>
              <a:t> </a:t>
            </a:r>
            <a:r>
              <a:rPr lang="en-US" sz="2000" dirty="0">
                <a:solidFill>
                  <a:srgbClr val="0F093F"/>
                </a:solidFill>
                <a:effectLst>
                  <a:outerShdw blurRad="38100" dist="38100" dir="2700000" algn="tl">
                    <a:srgbClr val="000000"/>
                  </a:outerShdw>
                </a:effectLst>
              </a:rPr>
              <a:t>SANTUN</a:t>
            </a:r>
            <a:endParaRPr lang="id-ID" sz="2000" dirty="0">
              <a:solidFill>
                <a:srgbClr val="0F093F"/>
              </a:solidFill>
              <a:effectLst>
                <a:outerShdw blurRad="38100" dist="38100" dir="2700000" algn="tl">
                  <a:srgbClr val="000000"/>
                </a:outerShdw>
              </a:effectLst>
            </a:endParaRPr>
          </a:p>
        </p:txBody>
      </p:sp>
      <p:sp>
        <p:nvSpPr>
          <p:cNvPr id="4" name="Rectangle 3"/>
          <p:cNvSpPr/>
          <p:nvPr/>
        </p:nvSpPr>
        <p:spPr>
          <a:xfrm>
            <a:off x="2602589" y="2752911"/>
            <a:ext cx="2058962" cy="400110"/>
          </a:xfrm>
          <a:prstGeom prst="rect">
            <a:avLst/>
          </a:prstGeom>
        </p:spPr>
        <p:txBody>
          <a:bodyPr wrap="none">
            <a:spAutoFit/>
          </a:bodyPr>
          <a:lstStyle/>
          <a:p>
            <a:pPr algn="ctr">
              <a:defRPr/>
            </a:pPr>
            <a:r>
              <a:rPr lang="en-US" sz="2000" dirty="0">
                <a:solidFill>
                  <a:srgbClr val="0F093F"/>
                </a:solidFill>
                <a:effectLst>
                  <a:outerShdw blurRad="38100" dist="38100" dir="2700000" algn="tl">
                    <a:srgbClr val="000000"/>
                  </a:outerShdw>
                </a:effectLst>
              </a:rPr>
              <a:t>RAMAH TAMAH</a:t>
            </a:r>
            <a:endParaRPr lang="id-ID" sz="2000" dirty="0">
              <a:solidFill>
                <a:srgbClr val="0F093F"/>
              </a:solidFill>
              <a:effectLst>
                <a:outerShdw blurRad="38100" dist="38100" dir="2700000" algn="tl">
                  <a:srgbClr val="000000"/>
                </a:outerShdw>
              </a:effectLst>
            </a:endParaRPr>
          </a:p>
        </p:txBody>
      </p:sp>
      <p:sp>
        <p:nvSpPr>
          <p:cNvPr id="5" name="Rectangle 4"/>
          <p:cNvSpPr/>
          <p:nvPr/>
        </p:nvSpPr>
        <p:spPr>
          <a:xfrm>
            <a:off x="1560407" y="3234231"/>
            <a:ext cx="2528449" cy="400110"/>
          </a:xfrm>
          <a:prstGeom prst="rect">
            <a:avLst/>
          </a:prstGeom>
        </p:spPr>
        <p:txBody>
          <a:bodyPr wrap="none">
            <a:spAutoFit/>
          </a:bodyPr>
          <a:lstStyle/>
          <a:p>
            <a:pPr algn="ctr">
              <a:defRPr/>
            </a:pPr>
            <a:r>
              <a:rPr lang="en-US" sz="2000" dirty="0" smtClean="0">
                <a:solidFill>
                  <a:srgbClr val="0F093F"/>
                </a:solidFill>
                <a:effectLst>
                  <a:outerShdw blurRad="38100" dist="38100" dir="2700000" algn="tl">
                    <a:srgbClr val="000000"/>
                  </a:outerShdw>
                </a:effectLst>
              </a:rPr>
              <a:t>GOTONG ROYONG</a:t>
            </a:r>
            <a:endParaRPr lang="id-ID" sz="2000" dirty="0">
              <a:solidFill>
                <a:srgbClr val="0F093F"/>
              </a:solidFill>
              <a:effectLst>
                <a:outerShdw blurRad="38100" dist="38100" dir="2700000" algn="tl">
                  <a:srgbClr val="000000"/>
                </a:outerShdw>
              </a:effectLst>
            </a:endParaRPr>
          </a:p>
        </p:txBody>
      </p:sp>
      <p:sp>
        <p:nvSpPr>
          <p:cNvPr id="6" name="Rectangle 5"/>
          <p:cNvSpPr/>
          <p:nvPr/>
        </p:nvSpPr>
        <p:spPr>
          <a:xfrm>
            <a:off x="1825445" y="3810000"/>
            <a:ext cx="1635577" cy="400110"/>
          </a:xfrm>
          <a:prstGeom prst="rect">
            <a:avLst/>
          </a:prstGeom>
        </p:spPr>
        <p:txBody>
          <a:bodyPr wrap="none">
            <a:spAutoFit/>
          </a:bodyPr>
          <a:lstStyle/>
          <a:p>
            <a:pPr algn="ctr">
              <a:defRPr/>
            </a:pPr>
            <a:r>
              <a:rPr lang="en-US" sz="2000" dirty="0">
                <a:solidFill>
                  <a:srgbClr val="0F093F"/>
                </a:solidFill>
                <a:effectLst>
                  <a:outerShdw blurRad="38100" dist="38100" dir="2700000" algn="tl">
                    <a:srgbClr val="000000"/>
                  </a:outerShdw>
                </a:effectLst>
              </a:rPr>
              <a:t>TOLERANSI</a:t>
            </a:r>
            <a:endParaRPr lang="en-GB" sz="2000" dirty="0">
              <a:solidFill>
                <a:srgbClr val="0F093F"/>
              </a:solidFill>
              <a:effectLst>
                <a:outerShdw blurRad="38100" dist="38100" dir="2700000" algn="tl">
                  <a:srgbClr val="000000"/>
                </a:outerShdw>
              </a:effectLst>
            </a:endParaRPr>
          </a:p>
        </p:txBody>
      </p:sp>
      <p:sp>
        <p:nvSpPr>
          <p:cNvPr id="8" name="Notched Right Arrow 7"/>
          <p:cNvSpPr/>
          <p:nvPr/>
        </p:nvSpPr>
        <p:spPr>
          <a:xfrm rot="2459366">
            <a:off x="4800600" y="3603563"/>
            <a:ext cx="1066800" cy="73983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73594" y="3244334"/>
            <a:ext cx="996811" cy="369332"/>
          </a:xfrm>
          <a:prstGeom prst="rect">
            <a:avLst/>
          </a:prstGeom>
        </p:spPr>
        <p:txBody>
          <a:bodyPr wrap="none">
            <a:spAutoFit/>
          </a:bodyPr>
          <a:lstStyle/>
          <a:p>
            <a:pPr algn="ctr"/>
            <a:r>
              <a:rPr lang="en-US" b="1" dirty="0">
                <a:solidFill>
                  <a:srgbClr val="FFFFFF"/>
                </a:solidFill>
              </a:rPr>
              <a:t>APATIS</a:t>
            </a:r>
            <a:endParaRPr lang="id-ID" b="1" dirty="0">
              <a:solidFill>
                <a:srgbClr val="FFFFFF"/>
              </a:solidFill>
            </a:endParaRPr>
          </a:p>
        </p:txBody>
      </p:sp>
      <p:sp>
        <p:nvSpPr>
          <p:cNvPr id="11" name="Rectangle 10"/>
          <p:cNvSpPr/>
          <p:nvPr/>
        </p:nvSpPr>
        <p:spPr>
          <a:xfrm>
            <a:off x="4610100" y="4624347"/>
            <a:ext cx="3007887" cy="1323439"/>
          </a:xfrm>
          <a:prstGeom prst="rect">
            <a:avLst/>
          </a:prstGeom>
        </p:spPr>
        <p:txBody>
          <a:bodyPr wrap="square">
            <a:spAutoFit/>
          </a:bodyPr>
          <a:lstStyle/>
          <a:p>
            <a:pPr algn="ctr"/>
            <a:r>
              <a:rPr lang="en-US" sz="2000" b="1" dirty="0"/>
              <a:t>APATIS</a:t>
            </a:r>
            <a:endParaRPr lang="id-ID" sz="2000" b="1" dirty="0"/>
          </a:p>
          <a:p>
            <a:pPr algn="ctr"/>
            <a:r>
              <a:rPr lang="en-US" sz="2000" b="1" dirty="0"/>
              <a:t>DISLOYALTY</a:t>
            </a:r>
            <a:endParaRPr lang="id-ID" sz="2000" b="1" dirty="0"/>
          </a:p>
          <a:p>
            <a:pPr algn="ctr"/>
            <a:r>
              <a:rPr lang="en-US" sz="2000" b="1" dirty="0"/>
              <a:t>PREJUDICE</a:t>
            </a:r>
            <a:endParaRPr lang="id-ID" sz="2000" b="1" dirty="0"/>
          </a:p>
          <a:p>
            <a:pPr algn="ctr"/>
            <a:r>
              <a:rPr lang="en-US" sz="2000" b="1" dirty="0"/>
              <a:t>AGRESIF</a:t>
            </a:r>
            <a:endParaRPr lang="en-GB" sz="2000" b="1" dirty="0"/>
          </a:p>
        </p:txBody>
      </p:sp>
    </p:spTree>
    <p:extLst>
      <p:ext uri="{BB962C8B-B14F-4D97-AF65-F5344CB8AC3E}">
        <p14:creationId xmlns:p14="http://schemas.microsoft.com/office/powerpoint/2010/main" val="288321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1)">
                                      <p:cBhvr>
                                        <p:cTn id="7" dur="2000"/>
                                        <p:tgtEl>
                                          <p:spTgt spid="2">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heel(1)">
                                      <p:cBhvr>
                                        <p:cTn id="10" dur="20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heel(1)">
                                      <p:cBhvr>
                                        <p:cTn id="15" dur="2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heel(1)">
                                      <p:cBhvr>
                                        <p:cTn id="20" dur="20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wheel(1)">
                                      <p:cBhvr>
                                        <p:cTn id="25" dur="20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wheel(1)">
                                      <p:cBhvr>
                                        <p:cTn id="30" dur="20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9"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0-#ppt_w/2"/>
                                          </p:val>
                                        </p:tav>
                                        <p:tav tm="100000">
                                          <p:val>
                                            <p:strVal val="#ppt_x"/>
                                          </p:val>
                                        </p:tav>
                                      </p:tavLst>
                                    </p:anim>
                                    <p:anim calcmode="lin" valueType="num">
                                      <p:cBhvr additive="base">
                                        <p:cTn id="36"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circle(in)">
                                      <p:cBhvr>
                                        <p:cTn id="41" dur="2000"/>
                                        <p:tgtEl>
                                          <p:spTgt spid="11">
                                            <p:txEl>
                                              <p:pRg st="0" end="0"/>
                                            </p:txEl>
                                          </p:spTgt>
                                        </p:tgtEl>
                                      </p:cBhvr>
                                    </p:animEffect>
                                  </p:childTnLst>
                                </p:cTn>
                              </p:par>
                              <p:par>
                                <p:cTn id="42" presetID="6" presetClass="entr" presetSubtype="16" fill="hold" nodeType="withEffect">
                                  <p:stCondLst>
                                    <p:cond delay="0"/>
                                  </p:stCondLst>
                                  <p:childTnLst>
                                    <p:set>
                                      <p:cBhvr>
                                        <p:cTn id="43" dur="1" fill="hold">
                                          <p:stCondLst>
                                            <p:cond delay="0"/>
                                          </p:stCondLst>
                                        </p:cTn>
                                        <p:tgtEl>
                                          <p:spTgt spid="11">
                                            <p:txEl>
                                              <p:pRg st="1" end="1"/>
                                            </p:txEl>
                                          </p:spTgt>
                                        </p:tgtEl>
                                        <p:attrNameLst>
                                          <p:attrName>style.visibility</p:attrName>
                                        </p:attrNameLst>
                                      </p:cBhvr>
                                      <p:to>
                                        <p:strVal val="visible"/>
                                      </p:to>
                                    </p:set>
                                    <p:animEffect transition="in" filter="circle(in)">
                                      <p:cBhvr>
                                        <p:cTn id="44" dur="2000"/>
                                        <p:tgtEl>
                                          <p:spTgt spid="11">
                                            <p:txEl>
                                              <p:pRg st="1" end="1"/>
                                            </p:txEl>
                                          </p:spTgt>
                                        </p:tgtEl>
                                      </p:cBhvr>
                                    </p:animEffect>
                                  </p:childTnLst>
                                </p:cTn>
                              </p:par>
                              <p:par>
                                <p:cTn id="45" presetID="6" presetClass="entr" presetSubtype="16" fill="hold" nodeType="with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Effect transition="in" filter="circle(in)">
                                      <p:cBhvr>
                                        <p:cTn id="47" dur="2000"/>
                                        <p:tgtEl>
                                          <p:spTgt spid="11">
                                            <p:txEl>
                                              <p:pRg st="2" end="2"/>
                                            </p:txEl>
                                          </p:spTgt>
                                        </p:tgtEl>
                                      </p:cBhvr>
                                    </p:animEffect>
                                  </p:childTnLst>
                                </p:cTn>
                              </p:par>
                              <p:par>
                                <p:cTn id="48" presetID="6" presetClass="entr" presetSubtype="16" fill="hold" nodeType="withEffect">
                                  <p:stCondLst>
                                    <p:cond delay="0"/>
                                  </p:stCondLst>
                                  <p:childTnLst>
                                    <p:set>
                                      <p:cBhvr>
                                        <p:cTn id="49" dur="1" fill="hold">
                                          <p:stCondLst>
                                            <p:cond delay="0"/>
                                          </p:stCondLst>
                                        </p:cTn>
                                        <p:tgtEl>
                                          <p:spTgt spid="11">
                                            <p:txEl>
                                              <p:pRg st="3" end="3"/>
                                            </p:txEl>
                                          </p:spTgt>
                                        </p:tgtEl>
                                        <p:attrNameLst>
                                          <p:attrName>style.visibility</p:attrName>
                                        </p:attrNameLst>
                                      </p:cBhvr>
                                      <p:to>
                                        <p:strVal val="visible"/>
                                      </p:to>
                                    </p:set>
                                    <p:animEffect transition="in" filter="circle(in)">
                                      <p:cBhvr>
                                        <p:cTn id="50" dur="20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sil gambar untuk WALLPAPER PENDID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52600" y="990600"/>
            <a:ext cx="6385914"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cap="none" spc="0" dirty="0" smtClean="0">
                <a:ln w="11430"/>
                <a:solidFill>
                  <a:srgbClr val="FFFF00"/>
                </a:solidFill>
                <a:effectLst>
                  <a:outerShdw blurRad="50800" dist="39000" dir="5460000" algn="tl">
                    <a:srgbClr val="000000">
                      <a:alpha val="38000"/>
                    </a:srgbClr>
                  </a:outerShdw>
                </a:effectLst>
              </a:rPr>
              <a:t>KARAKTER TAMPAK DALAM KEBIASAAN</a:t>
            </a:r>
          </a:p>
          <a:p>
            <a:pPr algn="ctr"/>
            <a:r>
              <a:rPr lang="en-US" sz="2400" b="1" dirty="0" smtClean="0">
                <a:ln w="11430"/>
                <a:solidFill>
                  <a:schemeClr val="bg1"/>
                </a:solidFill>
                <a:effectLst>
                  <a:outerShdw blurRad="50800" dist="39000" dir="5460000" algn="tl">
                    <a:srgbClr val="000000">
                      <a:alpha val="38000"/>
                    </a:srgbClr>
                  </a:outerShdw>
                </a:effectLst>
              </a:rPr>
              <a:t>Habitus</a:t>
            </a:r>
            <a:endParaRPr lang="en-US" sz="2400" b="1" cap="none" spc="0" dirty="0">
              <a:ln w="11430"/>
              <a:solidFill>
                <a:schemeClr val="bg1"/>
              </a:solidFill>
              <a:effectLst>
                <a:outerShdw blurRad="50800" dist="39000" dir="5460000" algn="tl">
                  <a:srgbClr val="000000">
                    <a:alpha val="38000"/>
                  </a:srgbClr>
                </a:outerShdw>
              </a:effectLst>
            </a:endParaRPr>
          </a:p>
        </p:txBody>
      </p:sp>
      <p:sp>
        <p:nvSpPr>
          <p:cNvPr id="3" name="Rectangle 2"/>
          <p:cNvSpPr/>
          <p:nvPr/>
        </p:nvSpPr>
        <p:spPr>
          <a:xfrm>
            <a:off x="2573197" y="2590800"/>
            <a:ext cx="5471514" cy="34163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400" b="1" dirty="0">
                <a:ln w="11430"/>
                <a:solidFill>
                  <a:srgbClr val="FFFF00"/>
                </a:solidFill>
                <a:effectLst>
                  <a:outerShdw blurRad="50800" dist="39000" dir="5460000" algn="tl">
                    <a:srgbClr val="000000">
                      <a:alpha val="38000"/>
                    </a:srgbClr>
                  </a:outerShdw>
                </a:effectLst>
              </a:rPr>
              <a:t>MEMIKIRKAN HAL YANG BAIK</a:t>
            </a:r>
          </a:p>
          <a:p>
            <a:r>
              <a:rPr lang="en-US" sz="2400" b="1" cap="none" spc="0" dirty="0" smtClean="0">
                <a:ln w="11430"/>
                <a:solidFill>
                  <a:schemeClr val="bg1"/>
                </a:solidFill>
                <a:effectLst>
                  <a:outerShdw blurRad="50800" dist="39000" dir="5460000" algn="tl">
                    <a:srgbClr val="000000">
                      <a:alpha val="38000"/>
                    </a:srgbClr>
                  </a:outerShdw>
                </a:effectLst>
              </a:rPr>
              <a:t>Habits of Mind</a:t>
            </a:r>
          </a:p>
          <a:p>
            <a:endPar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r>
              <a:rPr lang="en-US" sz="2400" b="1" cap="none" spc="0" dirty="0" smtClean="0">
                <a:ln w="11430"/>
                <a:solidFill>
                  <a:srgbClr val="FFFF00"/>
                </a:solidFill>
                <a:effectLst>
                  <a:outerShdw blurRad="50800" dist="39000" dir="5460000" algn="tl">
                    <a:srgbClr val="000000">
                      <a:alpha val="38000"/>
                    </a:srgbClr>
                  </a:outerShdw>
                </a:effectLst>
              </a:rPr>
              <a:t>MENGINGINKAN HAL YANG BAIK</a:t>
            </a:r>
          </a:p>
          <a:p>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smtClean="0">
                <a:ln w="11430"/>
                <a:solidFill>
                  <a:schemeClr val="bg1"/>
                </a:solidFill>
                <a:effectLst>
                  <a:outerShdw blurRad="50800" dist="39000" dir="5460000" algn="tl">
                    <a:srgbClr val="000000">
                      <a:alpha val="38000"/>
                    </a:srgbClr>
                  </a:outerShdw>
                </a:effectLst>
              </a:rPr>
              <a:t>Habits of Heart</a:t>
            </a:r>
          </a:p>
          <a:p>
            <a:endPar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smtClean="0">
                <a:ln w="11430"/>
                <a:solidFill>
                  <a:srgbClr val="FFFF00"/>
                </a:solidFill>
                <a:effectLst>
                  <a:outerShdw blurRad="50800" dist="39000" dir="5460000" algn="tl">
                    <a:srgbClr val="000000">
                      <a:alpha val="38000"/>
                    </a:srgbClr>
                  </a:outerShdw>
                </a:effectLst>
              </a:rPr>
              <a:t>MELAKUKAN  </a:t>
            </a:r>
            <a:r>
              <a:rPr lang="en-US" sz="2400" b="1" dirty="0">
                <a:ln w="11430"/>
                <a:solidFill>
                  <a:srgbClr val="FFFF00"/>
                </a:solidFill>
                <a:effectLst>
                  <a:outerShdw blurRad="50800" dist="39000" dir="5460000" algn="tl">
                    <a:srgbClr val="000000">
                      <a:alpha val="38000"/>
                    </a:srgbClr>
                  </a:outerShdw>
                </a:effectLst>
              </a:rPr>
              <a:t>HAL YANG </a:t>
            </a:r>
            <a:r>
              <a:rPr lang="en-US" sz="2400" b="1" dirty="0" smtClean="0">
                <a:ln w="11430"/>
                <a:solidFill>
                  <a:srgbClr val="FFFF00"/>
                </a:solidFill>
                <a:effectLst>
                  <a:outerShdw blurRad="50800" dist="39000" dir="5460000" algn="tl">
                    <a:srgbClr val="000000">
                      <a:alpha val="38000"/>
                    </a:srgbClr>
                  </a:outerShdw>
                </a:effectLst>
              </a:rPr>
              <a:t>BAIK</a:t>
            </a:r>
          </a:p>
          <a:p>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2400" b="1" dirty="0" smtClean="0">
                <a:ln w="11430"/>
                <a:solidFill>
                  <a:schemeClr val="bg1"/>
                </a:solidFill>
                <a:effectLst>
                  <a:outerShdw blurRad="50800" dist="39000" dir="5460000" algn="tl">
                    <a:srgbClr val="000000">
                      <a:alpha val="38000"/>
                    </a:srgbClr>
                  </a:outerShdw>
                </a:effectLst>
              </a:rPr>
              <a:t>Habits of Action</a:t>
            </a:r>
            <a:endParaRPr lang="en-US" sz="2400" b="1" dirty="0">
              <a:ln w="11430"/>
              <a:solidFill>
                <a:schemeClr val="bg1"/>
              </a:solidFill>
              <a:effectLst>
                <a:outerShdw blurRad="50800" dist="39000" dir="5460000" algn="tl">
                  <a:srgbClr val="000000">
                    <a:alpha val="38000"/>
                  </a:srgbClr>
                </a:outerShdw>
              </a:effectLst>
            </a:endParaRPr>
          </a:p>
          <a:p>
            <a:pPr marL="342900" indent="-342900">
              <a:buFont typeface="Wingdings" pitchFamily="2" charset="2"/>
              <a:buChar char="v"/>
            </a:pPr>
            <a:endParaRPr lang="en-US" sz="2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6954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asil gambar untuk WALLPAPER PENDID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1515193" y="228600"/>
            <a:ext cx="6178896" cy="830997"/>
          </a:xfrm>
          <a:prstGeom prst="rect">
            <a:avLst/>
          </a:prstGeom>
          <a:noFill/>
          <a:ln w="57150">
            <a:solidFill>
              <a:schemeClr val="bg1"/>
            </a:solidFill>
          </a:ln>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smtClean="0">
                <a:ln w="11430"/>
                <a:solidFill>
                  <a:srgbClr val="FFFF00"/>
                </a:solidFill>
                <a:effectLst>
                  <a:outerShdw blurRad="50800" dist="39000" dir="5460000" algn="tl">
                    <a:srgbClr val="000000">
                      <a:alpha val="38000"/>
                    </a:srgbClr>
                  </a:outerShdw>
                </a:effectLst>
              </a:rPr>
              <a:t>SUBSTANSI KARAKTER YANG BAIK </a:t>
            </a:r>
          </a:p>
          <a:p>
            <a:pPr algn="ctr"/>
            <a:r>
              <a:rPr lang="en-US" sz="2400" b="1" cap="none" spc="0" dirty="0" smtClean="0">
                <a:ln w="11430"/>
                <a:solidFill>
                  <a:srgbClr val="FFFF00"/>
                </a:solidFill>
                <a:effectLst>
                  <a:outerShdw blurRad="50800" dist="39000" dir="5460000" algn="tl">
                    <a:srgbClr val="000000">
                      <a:alpha val="38000"/>
                    </a:srgbClr>
                  </a:outerShdw>
                </a:effectLst>
              </a:rPr>
              <a:t>ADALAH KEBAJIKAN (VIRTUE)</a:t>
            </a:r>
            <a:endParaRPr lang="en-US" sz="2400" b="1" cap="none" spc="0" dirty="0">
              <a:ln w="11430"/>
              <a:solidFill>
                <a:srgbClr val="FFFF00"/>
              </a:solidFill>
              <a:effectLst>
                <a:outerShdw blurRad="50800" dist="39000" dir="5460000" algn="tl">
                  <a:srgbClr val="000000">
                    <a:alpha val="38000"/>
                  </a:srgbClr>
                </a:outerShdw>
              </a:effectLst>
            </a:endParaRPr>
          </a:p>
        </p:txBody>
      </p:sp>
      <p:sp>
        <p:nvSpPr>
          <p:cNvPr id="3" name="Rectangle 2"/>
          <p:cNvSpPr/>
          <p:nvPr/>
        </p:nvSpPr>
        <p:spPr>
          <a:xfrm>
            <a:off x="1441110" y="1534160"/>
            <a:ext cx="6261779" cy="1631216"/>
          </a:xfrm>
          <a:prstGeom prst="rect">
            <a:avLst/>
          </a:prstGeom>
          <a:noFill/>
          <a:ln w="57150">
            <a:solidFill>
              <a:srgbClr val="FFFF00"/>
            </a:solidFill>
          </a:ln>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cap="none" spc="0" dirty="0" smtClean="0">
                <a:ln w="11430"/>
                <a:solidFill>
                  <a:schemeClr val="bg1"/>
                </a:solidFill>
                <a:effectLst>
                  <a:outerShdw blurRad="50800" dist="39000" dir="5460000" algn="tl">
                    <a:srgbClr val="000000">
                      <a:alpha val="38000"/>
                    </a:srgbClr>
                  </a:outerShdw>
                </a:effectLst>
              </a:rPr>
              <a:t>KEBAJIKAN ADALAH KECENDERUNGAN UNTUK</a:t>
            </a:r>
          </a:p>
          <a:p>
            <a:pPr algn="ctr"/>
            <a:r>
              <a:rPr lang="en-US" sz="2000" b="1" dirty="0" smtClean="0">
                <a:ln w="11430"/>
                <a:solidFill>
                  <a:schemeClr val="bg1"/>
                </a:solidFill>
                <a:effectLst>
                  <a:outerShdw blurRad="50800" dist="39000" dir="5460000" algn="tl">
                    <a:srgbClr val="000000">
                      <a:alpha val="38000"/>
                    </a:srgbClr>
                  </a:outerShdw>
                </a:effectLst>
              </a:rPr>
              <a:t>MELAKUKAN TINDAKAN YANG BAIK MENURUT </a:t>
            </a:r>
          </a:p>
          <a:p>
            <a:pPr algn="ctr"/>
            <a:r>
              <a:rPr lang="en-US" sz="2000" b="1" cap="none" spc="0" dirty="0" smtClean="0">
                <a:ln w="11430"/>
                <a:solidFill>
                  <a:schemeClr val="bg1"/>
                </a:solidFill>
                <a:effectLst>
                  <a:outerShdw blurRad="50800" dist="39000" dir="5460000" algn="tl">
                    <a:srgbClr val="000000">
                      <a:alpha val="38000"/>
                    </a:srgbClr>
                  </a:outerShdw>
                </a:effectLst>
              </a:rPr>
              <a:t>SUDUT PANDANG MORAL UNIVERSAL </a:t>
            </a:r>
          </a:p>
          <a:p>
            <a:pPr algn="ctr"/>
            <a:r>
              <a:rPr lang="en-US" sz="2000" b="1" dirty="0" smtClean="0">
                <a:ln w="11430"/>
                <a:solidFill>
                  <a:schemeClr val="bg1"/>
                </a:solidFill>
                <a:effectLst>
                  <a:outerShdw blurRad="50800" dist="39000" dir="5460000" algn="tl">
                    <a:srgbClr val="000000">
                      <a:alpha val="38000"/>
                    </a:srgbClr>
                  </a:outerShdw>
                </a:effectLst>
              </a:rPr>
              <a:t>MIS. MEMPERLAKUAN ADIL</a:t>
            </a:r>
          </a:p>
          <a:p>
            <a:pPr algn="ctr"/>
            <a:r>
              <a:rPr lang="en-US" sz="2000" b="1" cap="none" spc="0" dirty="0" smtClean="0">
                <a:ln w="11430"/>
                <a:solidFill>
                  <a:schemeClr val="bg1"/>
                </a:solidFill>
                <a:effectLst>
                  <a:outerShdw blurRad="50800" dist="39000" dir="5460000" algn="tl">
                    <a:srgbClr val="000000">
                      <a:alpha val="38000"/>
                    </a:srgbClr>
                  </a:outerShdw>
                </a:effectLst>
              </a:rPr>
              <a:t>SECARA OBYEKTIF MAUPUN INSTRINSIK BAIK</a:t>
            </a:r>
            <a:endParaRPr lang="en-US" sz="2000" b="1" cap="none" spc="0" dirty="0">
              <a:ln w="11430"/>
              <a:solidFill>
                <a:schemeClr val="bg1"/>
              </a:solidFill>
              <a:effectLst>
                <a:outerShdw blurRad="50800" dist="39000" dir="5460000" algn="tl">
                  <a:srgbClr val="000000">
                    <a:alpha val="38000"/>
                  </a:srgbClr>
                </a:outerShdw>
              </a:effectLst>
            </a:endParaRPr>
          </a:p>
        </p:txBody>
      </p:sp>
      <p:sp>
        <p:nvSpPr>
          <p:cNvPr id="4" name="Rectangle 3"/>
          <p:cNvSpPr/>
          <p:nvPr/>
        </p:nvSpPr>
        <p:spPr>
          <a:xfrm>
            <a:off x="580551" y="3407559"/>
            <a:ext cx="8201412" cy="2554545"/>
          </a:xfrm>
          <a:prstGeom prst="rect">
            <a:avLst/>
          </a:prstGeom>
          <a:noFill/>
          <a:ln w="57150">
            <a:solidFill>
              <a:srgbClr val="FF0000"/>
            </a:solidFill>
            <a:prstDash val="solid"/>
          </a:ln>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000" b="1" u="sng" cap="none" spc="0" dirty="0" smtClean="0">
                <a:ln w="11430"/>
                <a:solidFill>
                  <a:schemeClr val="accent6">
                    <a:lumMod val="20000"/>
                    <a:lumOff val="80000"/>
                  </a:schemeClr>
                </a:solidFill>
                <a:effectLst>
                  <a:outerShdw blurRad="50800" dist="39000" dir="5460000" algn="tl">
                    <a:srgbClr val="000000">
                      <a:alpha val="38000"/>
                    </a:srgbClr>
                  </a:outerShdw>
                </a:effectLst>
              </a:rPr>
              <a:t>SECARA OBYEKTIF BAIK</a:t>
            </a:r>
          </a:p>
          <a:p>
            <a:r>
              <a:rPr lang="en-US" sz="2000" b="1" dirty="0" smtClean="0">
                <a:ln w="11430"/>
                <a:solidFill>
                  <a:schemeClr val="accent6">
                    <a:lumMod val="20000"/>
                    <a:lumOff val="80000"/>
                  </a:schemeClr>
                </a:solidFill>
                <a:effectLst>
                  <a:outerShdw blurRad="50800" dist="39000" dir="5460000" algn="tl">
                    <a:srgbClr val="000000">
                      <a:alpha val="38000"/>
                    </a:srgbClr>
                  </a:outerShdw>
                </a:effectLst>
              </a:rPr>
              <a:t>DIAKUI DAN DIJUNJUNG  TINGGI OLEH AGAMA2 DAN  MANUSIA</a:t>
            </a:r>
          </a:p>
          <a:p>
            <a:r>
              <a:rPr lang="en-US" sz="2000" b="1" dirty="0" smtClean="0">
                <a:ln w="11430"/>
                <a:solidFill>
                  <a:schemeClr val="accent6">
                    <a:lumMod val="20000"/>
                    <a:lumOff val="80000"/>
                  </a:schemeClr>
                </a:solidFill>
                <a:effectLst>
                  <a:outerShdw blurRad="50800" dist="39000" dir="5460000" algn="tl">
                    <a:srgbClr val="000000">
                      <a:alpha val="38000"/>
                    </a:srgbClr>
                  </a:outerShdw>
                </a:effectLst>
              </a:rPr>
              <a:t>BERADAB</a:t>
            </a:r>
            <a:r>
              <a:rPr lang="en-US" sz="2000" b="1" dirty="0">
                <a:ln w="11430"/>
                <a:solidFill>
                  <a:schemeClr val="accent6">
                    <a:lumMod val="20000"/>
                    <a:lumOff val="80000"/>
                  </a:schemeClr>
                </a:solidFill>
                <a:effectLst>
                  <a:outerShdw blurRad="50800" dist="39000" dir="5460000" algn="tl">
                    <a:srgbClr val="000000">
                      <a:alpha val="38000"/>
                    </a:srgbClr>
                  </a:outerShdw>
                </a:effectLst>
              </a:rPr>
              <a:t> </a:t>
            </a:r>
            <a:r>
              <a:rPr lang="en-US" sz="2000" b="1" cap="none" spc="0" dirty="0" smtClean="0">
                <a:ln w="11430"/>
                <a:solidFill>
                  <a:schemeClr val="accent6">
                    <a:lumMod val="20000"/>
                    <a:lumOff val="80000"/>
                  </a:schemeClr>
                </a:solidFill>
                <a:effectLst>
                  <a:outerShdw blurRad="50800" dist="39000" dir="5460000" algn="tl">
                    <a:srgbClr val="000000">
                      <a:alpha val="38000"/>
                    </a:srgbClr>
                  </a:outerShdw>
                </a:effectLst>
              </a:rPr>
              <a:t>DI SEGENAP PENJURU DUNIA</a:t>
            </a:r>
          </a:p>
          <a:p>
            <a:endParaRPr lang="en-US" sz="2000" b="1" dirty="0">
              <a:ln w="11430"/>
              <a:solidFill>
                <a:schemeClr val="accent6">
                  <a:lumMod val="20000"/>
                  <a:lumOff val="80000"/>
                </a:schemeClr>
              </a:solidFill>
              <a:effectLst>
                <a:outerShdw blurRad="50800" dist="39000" dir="5460000" algn="tl">
                  <a:srgbClr val="000000">
                    <a:alpha val="38000"/>
                  </a:srgbClr>
                </a:outerShdw>
              </a:effectLst>
            </a:endParaRPr>
          </a:p>
          <a:p>
            <a:r>
              <a:rPr lang="en-US" sz="2000" b="1" u="sng" dirty="0" smtClean="0">
                <a:ln w="11430"/>
                <a:solidFill>
                  <a:schemeClr val="accent6">
                    <a:lumMod val="20000"/>
                    <a:lumOff val="80000"/>
                  </a:schemeClr>
                </a:solidFill>
                <a:effectLst>
                  <a:outerShdw blurRad="50800" dist="39000" dir="5460000" algn="tl">
                    <a:srgbClr val="000000">
                      <a:alpha val="38000"/>
                    </a:srgbClr>
                  </a:outerShdw>
                </a:effectLst>
              </a:rPr>
              <a:t>SECARA INTRINSIK F BAIK</a:t>
            </a:r>
          </a:p>
          <a:p>
            <a:r>
              <a:rPr lang="en-US" sz="2000" b="1" u="sng" dirty="0">
                <a:ln w="11430"/>
                <a:solidFill>
                  <a:schemeClr val="accent6">
                    <a:lumMod val="20000"/>
                    <a:lumOff val="80000"/>
                  </a:schemeClr>
                </a:solidFill>
                <a:effectLst>
                  <a:outerShdw blurRad="50800" dist="39000" dir="5460000" algn="tl">
                    <a:srgbClr val="000000">
                      <a:alpha val="38000"/>
                    </a:srgbClr>
                  </a:outerShdw>
                </a:effectLst>
              </a:rPr>
              <a:t> </a:t>
            </a:r>
            <a:r>
              <a:rPr lang="en-US" sz="2000" b="1" dirty="0" smtClean="0">
                <a:ln w="11430"/>
                <a:solidFill>
                  <a:schemeClr val="accent6">
                    <a:lumMod val="20000"/>
                    <a:lumOff val="80000"/>
                  </a:schemeClr>
                </a:solidFill>
                <a:effectLst>
                  <a:outerShdw blurRad="50800" dist="39000" dir="5460000" algn="tl">
                    <a:srgbClr val="000000">
                      <a:alpha val="38000"/>
                    </a:srgbClr>
                  </a:outerShdw>
                </a:effectLst>
              </a:rPr>
              <a:t>MAKSUDNYA  KUALITAS2 ITU MERUPAKAN TUNTUTAN DARI </a:t>
            </a:r>
          </a:p>
          <a:p>
            <a:r>
              <a:rPr lang="en-US" sz="2000" b="1" dirty="0" smtClean="0">
                <a:ln w="11430"/>
                <a:solidFill>
                  <a:schemeClr val="accent6">
                    <a:lumMod val="20000"/>
                    <a:lumOff val="80000"/>
                  </a:schemeClr>
                </a:solidFill>
                <a:effectLst>
                  <a:outerShdw blurRad="50800" dist="39000" dir="5460000" algn="tl">
                    <a:srgbClr val="000000">
                      <a:alpha val="38000"/>
                    </a:srgbClr>
                  </a:outerShdw>
                </a:effectLst>
              </a:rPr>
              <a:t>HATI NURANI  MANUSIA BERADAB</a:t>
            </a:r>
            <a:endParaRPr lang="en-US" sz="2000" b="1" dirty="0">
              <a:ln w="11430"/>
              <a:solidFill>
                <a:schemeClr val="accent6">
                  <a:lumMod val="20000"/>
                  <a:lumOff val="80000"/>
                </a:schemeClr>
              </a:solidFill>
              <a:effectLst>
                <a:outerShdw blurRad="50800" dist="39000" dir="5460000" algn="tl">
                  <a:srgbClr val="000000">
                    <a:alpha val="38000"/>
                  </a:srgbClr>
                </a:outerShdw>
              </a:effectLst>
            </a:endParaRPr>
          </a:p>
          <a:p>
            <a:endParaRPr lang="en-US" sz="2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1132946" y="6096000"/>
            <a:ext cx="6827318" cy="584775"/>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cap="none" spc="0" dirty="0" smtClean="0">
                <a:ln w="11430"/>
                <a:solidFill>
                  <a:srgbClr val="FFFF00"/>
                </a:solidFill>
                <a:effectLst>
                  <a:outerShdw blurRad="50800" dist="39000" dir="5460000" algn="tl">
                    <a:srgbClr val="000000">
                      <a:alpha val="38000"/>
                    </a:srgbClr>
                  </a:outerShdw>
                </a:effectLst>
              </a:rPr>
              <a:t>MENGATASI RUANG DAN WAKTU</a:t>
            </a:r>
            <a:endParaRPr lang="en-US" sz="3200" b="1" cap="none" spc="0" dirty="0">
              <a:ln w="11430"/>
              <a:solidFill>
                <a:srgbClr val="FFFF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15794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AutoShape 4"/>
          <p:cNvSpPr>
            <a:spLocks noChangeArrowheads="1"/>
          </p:cNvSpPr>
          <p:nvPr/>
        </p:nvSpPr>
        <p:spPr bwMode="auto">
          <a:xfrm>
            <a:off x="609600" y="152400"/>
            <a:ext cx="7696200" cy="1295400"/>
          </a:xfrm>
          <a:prstGeom prst="flowChartPunchedTape">
            <a:avLst/>
          </a:prstGeom>
          <a:solidFill>
            <a:schemeClr val="accent2">
              <a:lumMod val="20000"/>
              <a:lumOff val="80000"/>
            </a:schemeClr>
          </a:solidFill>
          <a:ln w="9525">
            <a:solidFill>
              <a:schemeClr val="tx1"/>
            </a:solidFill>
            <a:miter lim="800000"/>
            <a:headEnd/>
            <a:tailEnd/>
          </a:ln>
        </p:spPr>
        <p:txBody>
          <a:bodyPr wrap="none" anchor="ctr"/>
          <a:lstStyle/>
          <a:p>
            <a:pPr algn="ctr"/>
            <a:r>
              <a:rPr lang="id-ID" sz="2000" b="1" dirty="0"/>
              <a:t>KETERKAITAN JATI DIRI, KARAKTER DAN PERILAKU </a:t>
            </a:r>
          </a:p>
          <a:p>
            <a:pPr algn="ctr"/>
            <a:r>
              <a:rPr lang="id-ID" sz="2000" b="1" dirty="0"/>
              <a:t>SEBAGAI SUATU PROSES</a:t>
            </a:r>
            <a:endParaRPr lang="en-GB" sz="2000" b="1" dirty="0"/>
          </a:p>
        </p:txBody>
      </p:sp>
      <p:pic>
        <p:nvPicPr>
          <p:cNvPr id="111622" name="imgb" descr="Batu%20Gamping"/>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1676400"/>
            <a:ext cx="2590800" cy="2057400"/>
          </a:xfrm>
          <a:noFill/>
          <a:extLst>
            <a:ext uri="{909E8E84-426E-40DD-AFC4-6F175D3DCCD1}">
              <a14:hiddenFill xmlns:a14="http://schemas.microsoft.com/office/drawing/2010/main">
                <a:solidFill>
                  <a:srgbClr val="FFFFFF"/>
                </a:solidFill>
              </a14:hiddenFill>
            </a:ext>
          </a:extLst>
        </p:spPr>
      </p:pic>
      <p:pic>
        <p:nvPicPr>
          <p:cNvPr id="111623" name="Picture 7" descr="27032009-105800_1_kayanajewelry%255B1%255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600200"/>
            <a:ext cx="2476500" cy="2057400"/>
          </a:xfrm>
          <a:prstGeom prst="rect">
            <a:avLst/>
          </a:prstGeom>
          <a:solidFill>
            <a:schemeClr val="bg2"/>
          </a:solidFill>
          <a:ln>
            <a:noFill/>
          </a:ln>
          <a:extLst/>
        </p:spPr>
      </p:pic>
      <p:sp>
        <p:nvSpPr>
          <p:cNvPr id="111625" name="AutoShape 9"/>
          <p:cNvSpPr>
            <a:spLocks noChangeArrowheads="1"/>
          </p:cNvSpPr>
          <p:nvPr/>
        </p:nvSpPr>
        <p:spPr bwMode="auto">
          <a:xfrm>
            <a:off x="2743200" y="2628900"/>
            <a:ext cx="457200" cy="304800"/>
          </a:xfrm>
          <a:prstGeom prst="rightArrow">
            <a:avLst>
              <a:gd name="adj1" fmla="val 50000"/>
              <a:gd name="adj2" fmla="val 37500"/>
            </a:avLst>
          </a:prstGeom>
          <a:solidFill>
            <a:schemeClr val="accent1"/>
          </a:solidFill>
          <a:ln w="9525">
            <a:solidFill>
              <a:schemeClr val="tx1"/>
            </a:solidFill>
            <a:miter lim="800000"/>
            <a:headEnd/>
            <a:tailEnd/>
          </a:ln>
        </p:spPr>
        <p:txBody>
          <a:bodyPr wrap="none" anchor="ctr"/>
          <a:lstStyle/>
          <a:p>
            <a:endParaRPr lang="id-ID"/>
          </a:p>
        </p:txBody>
      </p:sp>
      <p:sp>
        <p:nvSpPr>
          <p:cNvPr id="111626" name="AutoShape 10"/>
          <p:cNvSpPr>
            <a:spLocks noChangeArrowheads="1"/>
          </p:cNvSpPr>
          <p:nvPr/>
        </p:nvSpPr>
        <p:spPr bwMode="auto">
          <a:xfrm>
            <a:off x="5943600" y="2590800"/>
            <a:ext cx="533400" cy="304800"/>
          </a:xfrm>
          <a:prstGeom prst="rightArrow">
            <a:avLst>
              <a:gd name="adj1" fmla="val 50000"/>
              <a:gd name="adj2" fmla="val 43750"/>
            </a:avLst>
          </a:prstGeom>
          <a:solidFill>
            <a:schemeClr val="accent1"/>
          </a:solidFill>
          <a:ln w="9525">
            <a:solidFill>
              <a:schemeClr val="tx1"/>
            </a:solidFill>
            <a:miter lim="800000"/>
            <a:headEnd/>
            <a:tailEnd/>
          </a:ln>
        </p:spPr>
        <p:txBody>
          <a:bodyPr wrap="none" anchor="ctr"/>
          <a:lstStyle/>
          <a:p>
            <a:endParaRPr lang="id-ID"/>
          </a:p>
        </p:txBody>
      </p:sp>
      <p:sp>
        <p:nvSpPr>
          <p:cNvPr id="111628" name="Rectangle 12"/>
          <p:cNvSpPr>
            <a:spLocks noChangeArrowheads="1"/>
          </p:cNvSpPr>
          <p:nvPr/>
        </p:nvSpPr>
        <p:spPr bwMode="auto">
          <a:xfrm>
            <a:off x="104775" y="5105400"/>
            <a:ext cx="2362200" cy="914400"/>
          </a:xfrm>
          <a:prstGeom prst="rect">
            <a:avLst/>
          </a:prstGeom>
          <a:solidFill>
            <a:schemeClr val="bg2"/>
          </a:solidFill>
          <a:ln w="9525">
            <a:solidFill>
              <a:schemeClr val="tx1"/>
            </a:solidFill>
            <a:miter lim="800000"/>
            <a:headEnd/>
            <a:tailEnd/>
          </a:ln>
        </p:spPr>
        <p:txBody>
          <a:bodyPr wrap="none" anchor="ctr"/>
          <a:lstStyle/>
          <a:p>
            <a:pPr algn="ctr"/>
            <a:r>
              <a:rPr lang="en-US" sz="3600" kern="10" dirty="0">
                <a:solidFill>
                  <a:srgbClr val="336699"/>
                </a:solidFill>
                <a:effectLst>
                  <a:outerShdw dist="45791" dir="2021404" algn="ctr" rotWithShape="0">
                    <a:srgbClr val="B2B2B2">
                      <a:alpha val="79999"/>
                    </a:srgbClr>
                  </a:outerShdw>
                </a:effectLst>
                <a:latin typeface="Times New Roman"/>
                <a:cs typeface="Times New Roman"/>
              </a:rPr>
              <a:t>JATI DIRI</a:t>
            </a:r>
          </a:p>
        </p:txBody>
      </p:sp>
      <p:sp>
        <p:nvSpPr>
          <p:cNvPr id="111631" name="WordArt 15"/>
          <p:cNvSpPr>
            <a:spLocks noChangeArrowheads="1" noChangeShapeType="1" noTextEdit="1"/>
          </p:cNvSpPr>
          <p:nvPr/>
        </p:nvSpPr>
        <p:spPr bwMode="auto">
          <a:xfrm>
            <a:off x="304800" y="4114800"/>
            <a:ext cx="1962150" cy="5238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endParaRPr lang="en-US" sz="3600" kern="10" dirty="0">
              <a:solidFill>
                <a:srgbClr val="336699"/>
              </a:solidFill>
              <a:effectLst>
                <a:outerShdw dist="45791" dir="2021404" algn="ctr" rotWithShape="0">
                  <a:srgbClr val="B2B2B2">
                    <a:alpha val="79999"/>
                  </a:srgbClr>
                </a:outerShdw>
              </a:effectLst>
              <a:latin typeface="Times New Roman"/>
              <a:cs typeface="Times New Roman"/>
            </a:endParaRPr>
          </a:p>
        </p:txBody>
      </p:sp>
      <p:sp>
        <p:nvSpPr>
          <p:cNvPr id="111632" name="Rectangle 16"/>
          <p:cNvSpPr>
            <a:spLocks noChangeArrowheads="1"/>
          </p:cNvSpPr>
          <p:nvPr/>
        </p:nvSpPr>
        <p:spPr bwMode="auto">
          <a:xfrm>
            <a:off x="6987269" y="4223345"/>
            <a:ext cx="1956706" cy="914400"/>
          </a:xfrm>
          <a:prstGeom prst="rect">
            <a:avLst/>
          </a:prstGeom>
          <a:solidFill>
            <a:schemeClr val="bg2"/>
          </a:solidFill>
          <a:ln w="9525">
            <a:solidFill>
              <a:schemeClr val="tx1"/>
            </a:solidFill>
            <a:miter lim="800000"/>
            <a:headEnd/>
            <a:tailEnd/>
          </a:ln>
        </p:spPr>
        <p:txBody>
          <a:bodyPr wrap="none" anchor="ctr"/>
          <a:lstStyle/>
          <a:p>
            <a:pPr algn="ctr"/>
            <a:endParaRPr lang="en-GB"/>
          </a:p>
        </p:txBody>
      </p:sp>
      <p:sp>
        <p:nvSpPr>
          <p:cNvPr id="111634" name="WordArt 18"/>
          <p:cNvSpPr>
            <a:spLocks noChangeArrowheads="1" noChangeShapeType="1" noTextEdit="1"/>
          </p:cNvSpPr>
          <p:nvPr/>
        </p:nvSpPr>
        <p:spPr bwMode="auto">
          <a:xfrm>
            <a:off x="6987269" y="4552638"/>
            <a:ext cx="1885950" cy="4000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kern="10" dirty="0">
                <a:solidFill>
                  <a:srgbClr val="336699"/>
                </a:solidFill>
                <a:effectLst>
                  <a:outerShdw dist="45791" dir="2021404" algn="ctr" rotWithShape="0">
                    <a:srgbClr val="B2B2B2">
                      <a:alpha val="79999"/>
                    </a:srgbClr>
                  </a:outerShdw>
                </a:effectLst>
                <a:latin typeface="Times New Roman"/>
                <a:cs typeface="Times New Roman"/>
              </a:rPr>
              <a:t>KARAKTER</a:t>
            </a:r>
          </a:p>
        </p:txBody>
      </p:sp>
      <p:sp>
        <p:nvSpPr>
          <p:cNvPr id="111635" name="Rectangle 19"/>
          <p:cNvSpPr>
            <a:spLocks noChangeArrowheads="1"/>
          </p:cNvSpPr>
          <p:nvPr/>
        </p:nvSpPr>
        <p:spPr bwMode="auto">
          <a:xfrm>
            <a:off x="3080478" y="4685988"/>
            <a:ext cx="3276600" cy="2133600"/>
          </a:xfrm>
          <a:prstGeom prst="rect">
            <a:avLst/>
          </a:prstGeom>
          <a:solidFill>
            <a:schemeClr val="accent2">
              <a:lumMod val="40000"/>
              <a:lumOff val="60000"/>
            </a:schemeClr>
          </a:solidFill>
          <a:ln w="9525">
            <a:solidFill>
              <a:schemeClr val="tx1"/>
            </a:solidFill>
            <a:miter lim="800000"/>
            <a:headEnd/>
            <a:tailEnd/>
          </a:ln>
        </p:spPr>
        <p:txBody>
          <a:bodyPr wrap="none" anchor="ctr"/>
          <a:lstStyle/>
          <a:p>
            <a:pPr algn="ctr">
              <a:buFontTx/>
              <a:buChar char="•"/>
            </a:pPr>
            <a:r>
              <a:rPr lang="id-ID" dirty="0"/>
              <a:t> </a:t>
            </a:r>
            <a:r>
              <a:rPr lang="id-ID" sz="2000" b="1" dirty="0"/>
              <a:t>PENDIDIKAN</a:t>
            </a:r>
          </a:p>
          <a:p>
            <a:pPr algn="ctr">
              <a:buFontTx/>
              <a:buChar char="•"/>
            </a:pPr>
            <a:r>
              <a:rPr lang="id-ID" sz="2000" b="1" dirty="0"/>
              <a:t> PENGALAMAN</a:t>
            </a:r>
          </a:p>
          <a:p>
            <a:pPr algn="ctr">
              <a:buFontTx/>
              <a:buChar char="•"/>
            </a:pPr>
            <a:r>
              <a:rPr lang="id-ID" sz="2000" b="1" dirty="0"/>
              <a:t> PERCOBAAN</a:t>
            </a:r>
          </a:p>
          <a:p>
            <a:pPr algn="ctr">
              <a:buFontTx/>
              <a:buChar char="•"/>
            </a:pPr>
            <a:r>
              <a:rPr lang="id-ID" sz="2000" b="1" dirty="0"/>
              <a:t> PENGORBANAN</a:t>
            </a:r>
          </a:p>
          <a:p>
            <a:pPr algn="ctr">
              <a:buFontTx/>
              <a:buChar char="•"/>
            </a:pPr>
            <a:r>
              <a:rPr lang="id-ID" sz="2000" b="1" dirty="0"/>
              <a:t> PENGARUH </a:t>
            </a:r>
          </a:p>
          <a:p>
            <a:pPr algn="ctr"/>
            <a:r>
              <a:rPr lang="id-ID" sz="2000" b="1" dirty="0"/>
              <a:t>LINGKUNGAN</a:t>
            </a:r>
            <a:endParaRPr lang="en-GB" sz="2000" b="1" dirty="0"/>
          </a:p>
        </p:txBody>
      </p:sp>
      <p:sp>
        <p:nvSpPr>
          <p:cNvPr id="111637" name="Rectangle 21"/>
          <p:cNvSpPr>
            <a:spLocks noChangeArrowheads="1"/>
          </p:cNvSpPr>
          <p:nvPr/>
        </p:nvSpPr>
        <p:spPr bwMode="auto">
          <a:xfrm>
            <a:off x="3109210" y="3771588"/>
            <a:ext cx="3276600" cy="9144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id-ID" sz="2000" b="1" dirty="0"/>
              <a:t>WUJUD PENGEMBANGAN</a:t>
            </a:r>
          </a:p>
          <a:p>
            <a:pPr algn="ctr"/>
            <a:r>
              <a:rPr lang="id-ID" sz="2000" b="1" dirty="0"/>
              <a:t>KARAKTER</a:t>
            </a:r>
            <a:endParaRPr lang="en-GB" sz="2000" b="1" dirty="0"/>
          </a:p>
        </p:txBody>
      </p:sp>
      <p:sp>
        <p:nvSpPr>
          <p:cNvPr id="111639" name="AutoShape 23"/>
          <p:cNvSpPr>
            <a:spLocks noChangeArrowheads="1"/>
          </p:cNvSpPr>
          <p:nvPr/>
        </p:nvSpPr>
        <p:spPr bwMode="auto">
          <a:xfrm>
            <a:off x="2574292" y="5409888"/>
            <a:ext cx="457200" cy="304800"/>
          </a:xfrm>
          <a:prstGeom prst="rightArrow">
            <a:avLst>
              <a:gd name="adj1" fmla="val 50000"/>
              <a:gd name="adj2" fmla="val 37500"/>
            </a:avLst>
          </a:prstGeom>
          <a:solidFill>
            <a:schemeClr val="accent1"/>
          </a:solidFill>
          <a:ln w="9525">
            <a:solidFill>
              <a:schemeClr val="tx1"/>
            </a:solidFill>
            <a:miter lim="800000"/>
            <a:headEnd/>
            <a:tailEnd/>
          </a:ln>
        </p:spPr>
        <p:txBody>
          <a:bodyPr wrap="none" anchor="ctr"/>
          <a:lstStyle/>
          <a:p>
            <a:endParaRPr lang="id-ID"/>
          </a:p>
        </p:txBody>
      </p:sp>
      <p:sp>
        <p:nvSpPr>
          <p:cNvPr id="111640" name="AutoShape 24"/>
          <p:cNvSpPr>
            <a:spLocks noChangeArrowheads="1"/>
          </p:cNvSpPr>
          <p:nvPr/>
        </p:nvSpPr>
        <p:spPr bwMode="auto">
          <a:xfrm>
            <a:off x="6400800" y="4558081"/>
            <a:ext cx="457200" cy="304800"/>
          </a:xfrm>
          <a:prstGeom prst="rightArrow">
            <a:avLst>
              <a:gd name="adj1" fmla="val 50000"/>
              <a:gd name="adj2" fmla="val 37500"/>
            </a:avLst>
          </a:prstGeom>
          <a:solidFill>
            <a:schemeClr val="accent1"/>
          </a:solidFill>
          <a:ln w="9525">
            <a:solidFill>
              <a:schemeClr val="tx1"/>
            </a:solidFill>
            <a:miter lim="800000"/>
            <a:headEnd/>
            <a:tailEnd/>
          </a:ln>
        </p:spPr>
        <p:txBody>
          <a:bodyPr wrap="none" anchor="ctr"/>
          <a:lstStyle/>
          <a:p>
            <a:endParaRPr lang="id-ID"/>
          </a:p>
        </p:txBody>
      </p:sp>
      <p:sp>
        <p:nvSpPr>
          <p:cNvPr id="111641" name="AutoShape 25"/>
          <p:cNvSpPr>
            <a:spLocks noChangeArrowheads="1"/>
          </p:cNvSpPr>
          <p:nvPr/>
        </p:nvSpPr>
        <p:spPr bwMode="auto">
          <a:xfrm rot="5400000">
            <a:off x="7549243" y="5410200"/>
            <a:ext cx="457200" cy="304800"/>
          </a:xfrm>
          <a:prstGeom prst="rightArrow">
            <a:avLst>
              <a:gd name="adj1" fmla="val 50000"/>
              <a:gd name="adj2" fmla="val 37500"/>
            </a:avLst>
          </a:prstGeom>
          <a:solidFill>
            <a:schemeClr val="accent1"/>
          </a:solidFill>
          <a:ln w="9525">
            <a:solidFill>
              <a:schemeClr val="tx1"/>
            </a:solidFill>
            <a:miter lim="800000"/>
            <a:headEnd/>
            <a:tailEnd/>
          </a:ln>
        </p:spPr>
        <p:txBody>
          <a:bodyPr wrap="none" anchor="ctr"/>
          <a:lstStyle/>
          <a:p>
            <a:endParaRPr lang="id-ID"/>
          </a:p>
        </p:txBody>
      </p:sp>
      <p:sp>
        <p:nvSpPr>
          <p:cNvPr id="111642" name="Rectangle 26"/>
          <p:cNvSpPr>
            <a:spLocks noChangeArrowheads="1"/>
          </p:cNvSpPr>
          <p:nvPr/>
        </p:nvSpPr>
        <p:spPr bwMode="auto">
          <a:xfrm>
            <a:off x="6629400" y="5867399"/>
            <a:ext cx="2286000" cy="821559"/>
          </a:xfrm>
          <a:prstGeom prst="rect">
            <a:avLst/>
          </a:prstGeom>
          <a:solidFill>
            <a:schemeClr val="bg2"/>
          </a:solidFill>
          <a:ln w="9525">
            <a:solidFill>
              <a:schemeClr val="tx1"/>
            </a:solidFill>
            <a:miter lim="800000"/>
            <a:headEnd/>
            <a:tailEnd/>
          </a:ln>
        </p:spPr>
        <p:txBody>
          <a:bodyPr wrap="none" anchor="ctr"/>
          <a:lstStyle/>
          <a:p>
            <a:pPr algn="ctr"/>
            <a:r>
              <a:rPr lang="id-ID" sz="1400" b="1" dirty="0"/>
              <a:t>BUDI PEKERTI</a:t>
            </a:r>
          </a:p>
          <a:p>
            <a:pPr algn="ctr"/>
            <a:r>
              <a:rPr lang="id-ID" sz="1400" b="1" dirty="0"/>
              <a:t>AKHLAK</a:t>
            </a:r>
          </a:p>
          <a:p>
            <a:pPr algn="ctr"/>
            <a:r>
              <a:rPr lang="id-ID" sz="1400" b="1" dirty="0"/>
              <a:t>DAYA JUANG</a:t>
            </a:r>
            <a:endParaRPr lang="en-GB" sz="1400" b="1" dirty="0"/>
          </a:p>
        </p:txBody>
      </p:sp>
      <p:sp>
        <p:nvSpPr>
          <p:cNvPr id="111644" name="Rectangle 28"/>
          <p:cNvSpPr>
            <a:spLocks noChangeArrowheads="1"/>
          </p:cNvSpPr>
          <p:nvPr/>
        </p:nvSpPr>
        <p:spPr bwMode="auto">
          <a:xfrm>
            <a:off x="3352800" y="1688892"/>
            <a:ext cx="2438400" cy="1981200"/>
          </a:xfrm>
          <a:prstGeom prst="rect">
            <a:avLst/>
          </a:prstGeom>
          <a:solidFill>
            <a:schemeClr val="accent2">
              <a:lumMod val="20000"/>
              <a:lumOff val="80000"/>
            </a:schemeClr>
          </a:solidFill>
          <a:ln w="9525">
            <a:solidFill>
              <a:schemeClr val="tx1"/>
            </a:solidFill>
            <a:miter lim="800000"/>
            <a:headEnd/>
            <a:tailEnd/>
          </a:ln>
        </p:spPr>
        <p:txBody>
          <a:bodyPr wrap="none" anchor="ctr"/>
          <a:lstStyle/>
          <a:p>
            <a:endParaRPr lang="id-ID"/>
          </a:p>
        </p:txBody>
      </p:sp>
      <p:sp>
        <p:nvSpPr>
          <p:cNvPr id="111646" name="WordArt 30"/>
          <p:cNvSpPr>
            <a:spLocks noChangeArrowheads="1" noChangeShapeType="1" noTextEdit="1"/>
          </p:cNvSpPr>
          <p:nvPr/>
        </p:nvSpPr>
        <p:spPr bwMode="auto">
          <a:xfrm>
            <a:off x="3505200" y="1676400"/>
            <a:ext cx="2133600" cy="17716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endParaRPr lang="en-US" sz="2000" b="1" kern="10" dirty="0" smtClean="0">
              <a:solidFill>
                <a:srgbClr val="336699"/>
              </a:solidFill>
              <a:effectLst>
                <a:outerShdw dist="45791" dir="2021404" algn="ctr" rotWithShape="0">
                  <a:srgbClr val="B2B2B2">
                    <a:alpha val="79999"/>
                  </a:srgbClr>
                </a:outerShdw>
              </a:effectLst>
              <a:latin typeface="Times New Roman"/>
              <a:cs typeface="Times New Roman"/>
            </a:endParaRPr>
          </a:p>
          <a:p>
            <a:pPr algn="ctr"/>
            <a:r>
              <a:rPr lang="en-US" sz="2000" b="1" kern="10" dirty="0" smtClean="0">
                <a:solidFill>
                  <a:srgbClr val="336699"/>
                </a:solidFill>
                <a:effectLst>
                  <a:outerShdw dist="45791" dir="2021404" algn="ctr" rotWithShape="0">
                    <a:srgbClr val="B2B2B2">
                      <a:alpha val="79999"/>
                    </a:srgbClr>
                  </a:outerShdw>
                </a:effectLst>
                <a:latin typeface="Times New Roman"/>
                <a:cs typeface="Times New Roman"/>
              </a:rPr>
              <a:t>PROSES</a:t>
            </a:r>
            <a:endParaRPr lang="en-US" sz="2000" b="1" kern="10" dirty="0">
              <a:solidFill>
                <a:srgbClr val="336699"/>
              </a:solidFill>
              <a:effectLst>
                <a:outerShdw dist="45791" dir="2021404" algn="ctr" rotWithShape="0">
                  <a:srgbClr val="B2B2B2">
                    <a:alpha val="79999"/>
                  </a:srgbClr>
                </a:outerShdw>
              </a:effectLst>
              <a:latin typeface="Times New Roman"/>
              <a:cs typeface="Times New Roman"/>
            </a:endParaRPr>
          </a:p>
          <a:p>
            <a:pPr algn="ctr"/>
            <a:r>
              <a:rPr lang="en-US" sz="2000" b="1" kern="10" dirty="0">
                <a:solidFill>
                  <a:srgbClr val="336699"/>
                </a:solidFill>
                <a:effectLst>
                  <a:outerShdw dist="45791" dir="2021404" algn="ctr" rotWithShape="0">
                    <a:srgbClr val="B2B2B2">
                      <a:alpha val="79999"/>
                    </a:srgbClr>
                  </a:outerShdw>
                </a:effectLst>
                <a:latin typeface="Times New Roman"/>
                <a:cs typeface="Times New Roman"/>
              </a:rPr>
              <a:t>MEMOTONG</a:t>
            </a:r>
          </a:p>
          <a:p>
            <a:pPr algn="ctr"/>
            <a:r>
              <a:rPr lang="en-US" sz="2000" b="1" kern="10" dirty="0">
                <a:solidFill>
                  <a:srgbClr val="336699"/>
                </a:solidFill>
                <a:effectLst>
                  <a:outerShdw dist="45791" dir="2021404" algn="ctr" rotWithShape="0">
                    <a:srgbClr val="B2B2B2">
                      <a:alpha val="79999"/>
                    </a:srgbClr>
                  </a:outerShdw>
                </a:effectLst>
                <a:latin typeface="Times New Roman"/>
                <a:cs typeface="Times New Roman"/>
              </a:rPr>
              <a:t>MENGASAH</a:t>
            </a:r>
          </a:p>
          <a:p>
            <a:pPr algn="ctr"/>
            <a:r>
              <a:rPr lang="en-US" sz="2000" b="1" kern="10" dirty="0">
                <a:solidFill>
                  <a:srgbClr val="336699"/>
                </a:solidFill>
                <a:effectLst>
                  <a:outerShdw dist="45791" dir="2021404" algn="ctr" rotWithShape="0">
                    <a:srgbClr val="B2B2B2">
                      <a:alpha val="79999"/>
                    </a:srgbClr>
                  </a:outerShdw>
                </a:effectLst>
                <a:latin typeface="Times New Roman"/>
                <a:cs typeface="Times New Roman"/>
              </a:rPr>
              <a:t>MENGGOSOK</a:t>
            </a:r>
          </a:p>
          <a:p>
            <a:pPr algn="ctr"/>
            <a:r>
              <a:rPr lang="en-US" sz="2000" b="1" kern="10" dirty="0">
                <a:solidFill>
                  <a:srgbClr val="336699"/>
                </a:solidFill>
                <a:effectLst>
                  <a:outerShdw dist="45791" dir="2021404" algn="ctr" rotWithShape="0">
                    <a:srgbClr val="B2B2B2">
                      <a:alpha val="79999"/>
                    </a:srgbClr>
                  </a:outerShdw>
                </a:effectLst>
                <a:latin typeface="Times New Roman"/>
                <a:cs typeface="Times New Roman"/>
              </a:rPr>
              <a:t>MENGHALUSKAN</a:t>
            </a:r>
          </a:p>
        </p:txBody>
      </p:sp>
    </p:spTree>
    <p:extLst>
      <p:ext uri="{BB962C8B-B14F-4D97-AF65-F5344CB8AC3E}">
        <p14:creationId xmlns:p14="http://schemas.microsoft.com/office/powerpoint/2010/main" val="2791938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fade">
                                      <p:cBhvr>
                                        <p:cTn id="7" dur="1000"/>
                                        <p:tgtEl>
                                          <p:spTgt spid="111620"/>
                                        </p:tgtEl>
                                      </p:cBhvr>
                                    </p:animEffect>
                                    <p:anim calcmode="lin" valueType="num">
                                      <p:cBhvr>
                                        <p:cTn id="8" dur="1000" fill="hold"/>
                                        <p:tgtEl>
                                          <p:spTgt spid="111620"/>
                                        </p:tgtEl>
                                        <p:attrNameLst>
                                          <p:attrName>ppt_x</p:attrName>
                                        </p:attrNameLst>
                                      </p:cBhvr>
                                      <p:tavLst>
                                        <p:tav tm="0">
                                          <p:val>
                                            <p:strVal val="#ppt_x"/>
                                          </p:val>
                                        </p:tav>
                                        <p:tav tm="100000">
                                          <p:val>
                                            <p:strVal val="#ppt_x"/>
                                          </p:val>
                                        </p:tav>
                                      </p:tavLst>
                                    </p:anim>
                                    <p:anim calcmode="lin" valueType="num">
                                      <p:cBhvr>
                                        <p:cTn id="9" dur="1000" fill="hold"/>
                                        <p:tgtEl>
                                          <p:spTgt spid="11162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1" presetClass="entr" presetSubtype="4" fill="hold" nodeType="clickEffect">
                                  <p:stCondLst>
                                    <p:cond delay="0"/>
                                  </p:stCondLst>
                                  <p:childTnLst>
                                    <p:set>
                                      <p:cBhvr>
                                        <p:cTn id="13" dur="1" fill="hold">
                                          <p:stCondLst>
                                            <p:cond delay="0"/>
                                          </p:stCondLst>
                                        </p:cTn>
                                        <p:tgtEl>
                                          <p:spTgt spid="111622"/>
                                        </p:tgtEl>
                                        <p:attrNameLst>
                                          <p:attrName>style.visibility</p:attrName>
                                        </p:attrNameLst>
                                      </p:cBhvr>
                                      <p:to>
                                        <p:strVal val="visible"/>
                                      </p:to>
                                    </p:set>
                                    <p:animEffect transition="in" filter="wheel(4)">
                                      <p:cBhvr>
                                        <p:cTn id="14" dur="2000"/>
                                        <p:tgtEl>
                                          <p:spTgt spid="11162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ntr" presetSubtype="4" fill="hold" nodeType="clickEffect">
                                  <p:stCondLst>
                                    <p:cond delay="0"/>
                                  </p:stCondLst>
                                  <p:childTnLst>
                                    <p:set>
                                      <p:cBhvr>
                                        <p:cTn id="18" dur="1" fill="hold">
                                          <p:stCondLst>
                                            <p:cond delay="0"/>
                                          </p:stCondLst>
                                        </p:cTn>
                                        <p:tgtEl>
                                          <p:spTgt spid="111623"/>
                                        </p:tgtEl>
                                        <p:attrNameLst>
                                          <p:attrName>style.visibility</p:attrName>
                                        </p:attrNameLst>
                                      </p:cBhvr>
                                      <p:to>
                                        <p:strVal val="visible"/>
                                      </p:to>
                                    </p:set>
                                    <p:animEffect transition="in" filter="wheel(4)">
                                      <p:cBhvr>
                                        <p:cTn id="19" dur="2000"/>
                                        <p:tgtEl>
                                          <p:spTgt spid="11162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111625"/>
                                        </p:tgtEl>
                                        <p:attrNameLst>
                                          <p:attrName>style.visibility</p:attrName>
                                        </p:attrNameLst>
                                      </p:cBhvr>
                                      <p:to>
                                        <p:strVal val="visible"/>
                                      </p:to>
                                    </p:set>
                                    <p:animEffect transition="in" filter="slide(fromLeft)">
                                      <p:cBhvr>
                                        <p:cTn id="24" dur="1000"/>
                                        <p:tgtEl>
                                          <p:spTgt spid="11162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0" presetClass="entr" presetSubtype="0" fill="hold" grpId="0" nodeType="clickEffect">
                                  <p:stCondLst>
                                    <p:cond delay="0"/>
                                  </p:stCondLst>
                                  <p:childTnLst>
                                    <p:set>
                                      <p:cBhvr>
                                        <p:cTn id="28" dur="1" fill="hold">
                                          <p:stCondLst>
                                            <p:cond delay="0"/>
                                          </p:stCondLst>
                                        </p:cTn>
                                        <p:tgtEl>
                                          <p:spTgt spid="111644"/>
                                        </p:tgtEl>
                                        <p:attrNameLst>
                                          <p:attrName>style.visibility</p:attrName>
                                        </p:attrNameLst>
                                      </p:cBhvr>
                                      <p:to>
                                        <p:strVal val="visible"/>
                                      </p:to>
                                    </p:set>
                                    <p:animEffect transition="in" filter="wedge">
                                      <p:cBhvr>
                                        <p:cTn id="29" dur="2000"/>
                                        <p:tgtEl>
                                          <p:spTgt spid="11164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1" presetClass="entr" presetSubtype="4" fill="hold" grpId="0" nodeType="clickEffect">
                                  <p:stCondLst>
                                    <p:cond delay="0"/>
                                  </p:stCondLst>
                                  <p:childTnLst>
                                    <p:set>
                                      <p:cBhvr>
                                        <p:cTn id="33" dur="1" fill="hold">
                                          <p:stCondLst>
                                            <p:cond delay="0"/>
                                          </p:stCondLst>
                                        </p:cTn>
                                        <p:tgtEl>
                                          <p:spTgt spid="111646"/>
                                        </p:tgtEl>
                                        <p:attrNameLst>
                                          <p:attrName>style.visibility</p:attrName>
                                        </p:attrNameLst>
                                      </p:cBhvr>
                                      <p:to>
                                        <p:strVal val="visible"/>
                                      </p:to>
                                    </p:set>
                                    <p:animEffect transition="in" filter="wheel(4)">
                                      <p:cBhvr>
                                        <p:cTn id="34" dur="2000"/>
                                        <p:tgtEl>
                                          <p:spTgt spid="11164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111626"/>
                                        </p:tgtEl>
                                        <p:attrNameLst>
                                          <p:attrName>style.visibility</p:attrName>
                                        </p:attrNameLst>
                                      </p:cBhvr>
                                      <p:to>
                                        <p:strVal val="visible"/>
                                      </p:to>
                                    </p:set>
                                    <p:animEffect transition="in" filter="slide(fromLeft)">
                                      <p:cBhvr>
                                        <p:cTn id="39" dur="1000"/>
                                        <p:tgtEl>
                                          <p:spTgt spid="11162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8" presetClass="entr" presetSubtype="16" fill="hold" grpId="0" nodeType="clickEffect" nodePh="1">
                                  <p:stCondLst>
                                    <p:cond delay="0"/>
                                  </p:stCondLst>
                                  <p:endCondLst>
                                    <p:cond evt="begin" delay="0">
                                      <p:tn val="42"/>
                                    </p:cond>
                                  </p:endCondLst>
                                  <p:childTnLst>
                                    <p:set>
                                      <p:cBhvr>
                                        <p:cTn id="43" dur="1" fill="hold">
                                          <p:stCondLst>
                                            <p:cond delay="0"/>
                                          </p:stCondLst>
                                        </p:cTn>
                                        <p:tgtEl>
                                          <p:spTgt spid="111631"/>
                                        </p:tgtEl>
                                        <p:attrNameLst>
                                          <p:attrName>style.visibility</p:attrName>
                                        </p:attrNameLst>
                                      </p:cBhvr>
                                      <p:to>
                                        <p:strVal val="visible"/>
                                      </p:to>
                                    </p:set>
                                    <p:animEffect transition="in" filter="diamond(in)">
                                      <p:cBhvr>
                                        <p:cTn id="44" dur="2000"/>
                                        <p:tgtEl>
                                          <p:spTgt spid="11163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8" presetClass="entr" presetSubtype="16" fill="hold" grpId="0" nodeType="clickEffect">
                                  <p:stCondLst>
                                    <p:cond delay="0"/>
                                  </p:stCondLst>
                                  <p:childTnLst>
                                    <p:set>
                                      <p:cBhvr>
                                        <p:cTn id="48" dur="1" fill="hold">
                                          <p:stCondLst>
                                            <p:cond delay="0"/>
                                          </p:stCondLst>
                                        </p:cTn>
                                        <p:tgtEl>
                                          <p:spTgt spid="111628"/>
                                        </p:tgtEl>
                                        <p:attrNameLst>
                                          <p:attrName>style.visibility</p:attrName>
                                        </p:attrNameLst>
                                      </p:cBhvr>
                                      <p:to>
                                        <p:strVal val="visible"/>
                                      </p:to>
                                    </p:set>
                                    <p:animEffect transition="in" filter="diamond(in)">
                                      <p:cBhvr>
                                        <p:cTn id="49" dur="2000"/>
                                        <p:tgtEl>
                                          <p:spTgt spid="11162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0" presetClass="entr" presetSubtype="0" fill="hold" grpId="0" nodeType="clickEffect">
                                  <p:stCondLst>
                                    <p:cond delay="0"/>
                                  </p:stCondLst>
                                  <p:childTnLst>
                                    <p:set>
                                      <p:cBhvr>
                                        <p:cTn id="53" dur="1" fill="hold">
                                          <p:stCondLst>
                                            <p:cond delay="0"/>
                                          </p:stCondLst>
                                        </p:cTn>
                                        <p:tgtEl>
                                          <p:spTgt spid="111632"/>
                                        </p:tgtEl>
                                        <p:attrNameLst>
                                          <p:attrName>style.visibility</p:attrName>
                                        </p:attrNameLst>
                                      </p:cBhvr>
                                      <p:to>
                                        <p:strVal val="visible"/>
                                      </p:to>
                                    </p:set>
                                    <p:animEffect transition="in" filter="wedge">
                                      <p:cBhvr>
                                        <p:cTn id="54" dur="2000"/>
                                        <p:tgtEl>
                                          <p:spTgt spid="11163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1" presetClass="entr" presetSubtype="4" fill="hold" grpId="0" nodeType="clickEffect">
                                  <p:stCondLst>
                                    <p:cond delay="0"/>
                                  </p:stCondLst>
                                  <p:childTnLst>
                                    <p:set>
                                      <p:cBhvr>
                                        <p:cTn id="58" dur="1" fill="hold">
                                          <p:stCondLst>
                                            <p:cond delay="0"/>
                                          </p:stCondLst>
                                        </p:cTn>
                                        <p:tgtEl>
                                          <p:spTgt spid="111634"/>
                                        </p:tgtEl>
                                        <p:attrNameLst>
                                          <p:attrName>style.visibility</p:attrName>
                                        </p:attrNameLst>
                                      </p:cBhvr>
                                      <p:to>
                                        <p:strVal val="visible"/>
                                      </p:to>
                                    </p:set>
                                    <p:animEffect transition="in" filter="wheel(4)">
                                      <p:cBhvr>
                                        <p:cTn id="59" dur="2000"/>
                                        <p:tgtEl>
                                          <p:spTgt spid="11163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8" fill="hold" grpId="0" nodeType="clickEffect">
                                  <p:stCondLst>
                                    <p:cond delay="0"/>
                                  </p:stCondLst>
                                  <p:childTnLst>
                                    <p:set>
                                      <p:cBhvr>
                                        <p:cTn id="63" dur="1" fill="hold">
                                          <p:stCondLst>
                                            <p:cond delay="0"/>
                                          </p:stCondLst>
                                        </p:cTn>
                                        <p:tgtEl>
                                          <p:spTgt spid="111639"/>
                                        </p:tgtEl>
                                        <p:attrNameLst>
                                          <p:attrName>style.visibility</p:attrName>
                                        </p:attrNameLst>
                                      </p:cBhvr>
                                      <p:to>
                                        <p:strVal val="visible"/>
                                      </p:to>
                                    </p:set>
                                    <p:animEffect transition="in" filter="slide(fromLeft)">
                                      <p:cBhvr>
                                        <p:cTn id="64" dur="1000"/>
                                        <p:tgtEl>
                                          <p:spTgt spid="111639"/>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8" presetClass="entr" presetSubtype="16" fill="hold" grpId="0" nodeType="clickEffect">
                                  <p:stCondLst>
                                    <p:cond delay="0"/>
                                  </p:stCondLst>
                                  <p:childTnLst>
                                    <p:set>
                                      <p:cBhvr>
                                        <p:cTn id="68" dur="1" fill="hold">
                                          <p:stCondLst>
                                            <p:cond delay="0"/>
                                          </p:stCondLst>
                                        </p:cTn>
                                        <p:tgtEl>
                                          <p:spTgt spid="111637"/>
                                        </p:tgtEl>
                                        <p:attrNameLst>
                                          <p:attrName>style.visibility</p:attrName>
                                        </p:attrNameLst>
                                      </p:cBhvr>
                                      <p:to>
                                        <p:strVal val="visible"/>
                                      </p:to>
                                    </p:set>
                                    <p:animEffect transition="in" filter="diamond(in)">
                                      <p:cBhvr>
                                        <p:cTn id="69" dur="2000"/>
                                        <p:tgtEl>
                                          <p:spTgt spid="11163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8" presetClass="entr" presetSubtype="16" fill="hold" grpId="0" nodeType="clickEffect">
                                  <p:stCondLst>
                                    <p:cond delay="0"/>
                                  </p:stCondLst>
                                  <p:childTnLst>
                                    <p:set>
                                      <p:cBhvr>
                                        <p:cTn id="73" dur="1" fill="hold">
                                          <p:stCondLst>
                                            <p:cond delay="0"/>
                                          </p:stCondLst>
                                        </p:cTn>
                                        <p:tgtEl>
                                          <p:spTgt spid="111635"/>
                                        </p:tgtEl>
                                        <p:attrNameLst>
                                          <p:attrName>style.visibility</p:attrName>
                                        </p:attrNameLst>
                                      </p:cBhvr>
                                      <p:to>
                                        <p:strVal val="visible"/>
                                      </p:to>
                                    </p:set>
                                    <p:animEffect transition="in" filter="diamond(in)">
                                      <p:cBhvr>
                                        <p:cTn id="74" dur="2000"/>
                                        <p:tgtEl>
                                          <p:spTgt spid="11163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111640"/>
                                        </p:tgtEl>
                                        <p:attrNameLst>
                                          <p:attrName>style.visibility</p:attrName>
                                        </p:attrNameLst>
                                      </p:cBhvr>
                                      <p:to>
                                        <p:strVal val="visible"/>
                                      </p:to>
                                    </p:set>
                                    <p:animEffect transition="in" filter="slide(fromLeft)">
                                      <p:cBhvr>
                                        <p:cTn id="79" dur="1000"/>
                                        <p:tgtEl>
                                          <p:spTgt spid="11164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2" presetClass="entr" presetSubtype="1" fill="hold" grpId="0" nodeType="clickEffect">
                                  <p:stCondLst>
                                    <p:cond delay="0"/>
                                  </p:stCondLst>
                                  <p:childTnLst>
                                    <p:set>
                                      <p:cBhvr>
                                        <p:cTn id="83" dur="1" fill="hold">
                                          <p:stCondLst>
                                            <p:cond delay="0"/>
                                          </p:stCondLst>
                                        </p:cTn>
                                        <p:tgtEl>
                                          <p:spTgt spid="111641"/>
                                        </p:tgtEl>
                                        <p:attrNameLst>
                                          <p:attrName>style.visibility</p:attrName>
                                        </p:attrNameLst>
                                      </p:cBhvr>
                                      <p:to>
                                        <p:strVal val="visible"/>
                                      </p:to>
                                    </p:set>
                                    <p:animEffect transition="in" filter="slide(fromTop)">
                                      <p:cBhvr>
                                        <p:cTn id="84" dur="2000"/>
                                        <p:tgtEl>
                                          <p:spTgt spid="11164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39" presetClass="entr" presetSubtype="0" accel="100000" fill="hold" grpId="0" nodeType="clickEffect">
                                  <p:stCondLst>
                                    <p:cond delay="0"/>
                                  </p:stCondLst>
                                  <p:childTnLst>
                                    <p:set>
                                      <p:cBhvr>
                                        <p:cTn id="88" dur="1" fill="hold">
                                          <p:stCondLst>
                                            <p:cond delay="0"/>
                                          </p:stCondLst>
                                        </p:cTn>
                                        <p:tgtEl>
                                          <p:spTgt spid="111642"/>
                                        </p:tgtEl>
                                        <p:attrNameLst>
                                          <p:attrName>style.visibility</p:attrName>
                                        </p:attrNameLst>
                                      </p:cBhvr>
                                      <p:to>
                                        <p:strVal val="visible"/>
                                      </p:to>
                                    </p:set>
                                    <p:anim calcmode="lin" valueType="num">
                                      <p:cBhvr>
                                        <p:cTn id="89" dur="1000" fill="hold"/>
                                        <p:tgtEl>
                                          <p:spTgt spid="111642"/>
                                        </p:tgtEl>
                                        <p:attrNameLst>
                                          <p:attrName>ppt_h</p:attrName>
                                        </p:attrNameLst>
                                      </p:cBhvr>
                                      <p:tavLst>
                                        <p:tav tm="0">
                                          <p:val>
                                            <p:strVal val="#ppt_h/20"/>
                                          </p:val>
                                        </p:tav>
                                        <p:tav tm="50000">
                                          <p:val>
                                            <p:strVal val="#ppt_h/20"/>
                                          </p:val>
                                        </p:tav>
                                        <p:tav tm="100000">
                                          <p:val>
                                            <p:strVal val="#ppt_h"/>
                                          </p:val>
                                        </p:tav>
                                      </p:tavLst>
                                    </p:anim>
                                    <p:anim calcmode="lin" valueType="num">
                                      <p:cBhvr>
                                        <p:cTn id="90" dur="1000" fill="hold"/>
                                        <p:tgtEl>
                                          <p:spTgt spid="111642"/>
                                        </p:tgtEl>
                                        <p:attrNameLst>
                                          <p:attrName>ppt_w</p:attrName>
                                        </p:attrNameLst>
                                      </p:cBhvr>
                                      <p:tavLst>
                                        <p:tav tm="0">
                                          <p:val>
                                            <p:strVal val="#ppt_w+.3"/>
                                          </p:val>
                                        </p:tav>
                                        <p:tav tm="50000">
                                          <p:val>
                                            <p:strVal val="#ppt_w+.3"/>
                                          </p:val>
                                        </p:tav>
                                        <p:tav tm="100000">
                                          <p:val>
                                            <p:strVal val="#ppt_w"/>
                                          </p:val>
                                        </p:tav>
                                      </p:tavLst>
                                    </p:anim>
                                    <p:anim calcmode="lin" valueType="num">
                                      <p:cBhvr>
                                        <p:cTn id="91" dur="1000" fill="hold"/>
                                        <p:tgtEl>
                                          <p:spTgt spid="111642"/>
                                        </p:tgtEl>
                                        <p:attrNameLst>
                                          <p:attrName>ppt_x</p:attrName>
                                        </p:attrNameLst>
                                      </p:cBhvr>
                                      <p:tavLst>
                                        <p:tav tm="0">
                                          <p:val>
                                            <p:strVal val="#ppt_x-.3"/>
                                          </p:val>
                                        </p:tav>
                                        <p:tav tm="50000">
                                          <p:val>
                                            <p:strVal val="#ppt_x"/>
                                          </p:val>
                                        </p:tav>
                                        <p:tav tm="100000">
                                          <p:val>
                                            <p:strVal val="#ppt_x"/>
                                          </p:val>
                                        </p:tav>
                                      </p:tavLst>
                                    </p:anim>
                                    <p:anim calcmode="lin" valueType="num">
                                      <p:cBhvr>
                                        <p:cTn id="92" dur="1000" fill="hold"/>
                                        <p:tgtEl>
                                          <p:spTgt spid="1116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animBg="1"/>
      <p:bldP spid="111625" grpId="0" animBg="1"/>
      <p:bldP spid="111626" grpId="0" animBg="1"/>
      <p:bldP spid="111628" grpId="0" animBg="1"/>
      <p:bldP spid="111631" grpId="0" animBg="1"/>
      <p:bldP spid="111632" grpId="0" animBg="1"/>
      <p:bldP spid="111634" grpId="0" animBg="1"/>
      <p:bldP spid="111635" grpId="0" animBg="1"/>
      <p:bldP spid="111637" grpId="0" animBg="1"/>
      <p:bldP spid="111639" grpId="0" animBg="1"/>
      <p:bldP spid="111640" grpId="0" animBg="1"/>
      <p:bldP spid="111641" grpId="0" animBg="1"/>
      <p:bldP spid="111642" grpId="0" animBg="1"/>
      <p:bldP spid="111644" grpId="0" animBg="1"/>
      <p:bldP spid="1116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Oval 2"/>
          <p:cNvSpPr>
            <a:spLocks noChangeArrowheads="1"/>
          </p:cNvSpPr>
          <p:nvPr/>
        </p:nvSpPr>
        <p:spPr bwMode="auto">
          <a:xfrm>
            <a:off x="533400" y="2590800"/>
            <a:ext cx="3124200" cy="2971800"/>
          </a:xfrm>
          <a:prstGeom prst="ellipse">
            <a:avLst/>
          </a:prstGeom>
          <a:solidFill>
            <a:srgbClr val="FF3399"/>
          </a:solidFill>
          <a:ln w="9525">
            <a:solidFill>
              <a:schemeClr val="tx1"/>
            </a:solidFill>
            <a:round/>
            <a:headEnd/>
            <a:tailEnd/>
          </a:ln>
        </p:spPr>
        <p:txBody>
          <a:bodyPr wrap="none" anchor="ctr"/>
          <a:lstStyle/>
          <a:p>
            <a:endParaRPr lang="id-ID"/>
          </a:p>
        </p:txBody>
      </p:sp>
      <p:sp>
        <p:nvSpPr>
          <p:cNvPr id="156675" name="Oval 3"/>
          <p:cNvSpPr>
            <a:spLocks noChangeArrowheads="1"/>
          </p:cNvSpPr>
          <p:nvPr/>
        </p:nvSpPr>
        <p:spPr bwMode="auto">
          <a:xfrm>
            <a:off x="914400" y="2971800"/>
            <a:ext cx="2362200" cy="2209800"/>
          </a:xfrm>
          <a:prstGeom prst="ellipse">
            <a:avLst/>
          </a:prstGeom>
          <a:solidFill>
            <a:srgbClr val="6699FF"/>
          </a:solidFill>
          <a:ln w="9525">
            <a:solidFill>
              <a:schemeClr val="tx1"/>
            </a:solidFill>
            <a:round/>
            <a:headEnd/>
            <a:tailEnd/>
          </a:ln>
        </p:spPr>
        <p:txBody>
          <a:bodyPr wrap="none" anchor="ctr"/>
          <a:lstStyle/>
          <a:p>
            <a:endParaRPr lang="id-ID"/>
          </a:p>
        </p:txBody>
      </p:sp>
      <p:sp>
        <p:nvSpPr>
          <p:cNvPr id="156676" name="Oval 4"/>
          <p:cNvSpPr>
            <a:spLocks noChangeArrowheads="1"/>
          </p:cNvSpPr>
          <p:nvPr/>
        </p:nvSpPr>
        <p:spPr bwMode="auto">
          <a:xfrm>
            <a:off x="1447800" y="3352800"/>
            <a:ext cx="1371600" cy="1371600"/>
          </a:xfrm>
          <a:prstGeom prst="ellipse">
            <a:avLst/>
          </a:prstGeom>
          <a:solidFill>
            <a:srgbClr val="FFFFFF"/>
          </a:solidFill>
          <a:ln w="9525">
            <a:solidFill>
              <a:schemeClr val="tx1"/>
            </a:solidFill>
            <a:round/>
            <a:headEnd/>
            <a:tailEnd/>
          </a:ln>
        </p:spPr>
        <p:txBody>
          <a:bodyPr wrap="none" anchor="ctr"/>
          <a:lstStyle/>
          <a:p>
            <a:endParaRPr lang="id-ID"/>
          </a:p>
        </p:txBody>
      </p:sp>
      <p:sp>
        <p:nvSpPr>
          <p:cNvPr id="156677" name="Line 5"/>
          <p:cNvSpPr>
            <a:spLocks noChangeShapeType="1"/>
          </p:cNvSpPr>
          <p:nvPr/>
        </p:nvSpPr>
        <p:spPr bwMode="auto">
          <a:xfrm>
            <a:off x="2133600" y="4038600"/>
            <a:ext cx="3200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6678" name="WordArt 6"/>
          <p:cNvSpPr>
            <a:spLocks noChangeArrowheads="1" noChangeShapeType="1" noTextEdit="1"/>
          </p:cNvSpPr>
          <p:nvPr/>
        </p:nvSpPr>
        <p:spPr bwMode="auto">
          <a:xfrm>
            <a:off x="5562600" y="3810000"/>
            <a:ext cx="18288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000" b="1" kern="10">
                <a:solidFill>
                  <a:srgbClr val="336699"/>
                </a:solidFill>
                <a:effectLst>
                  <a:outerShdw dist="45791" dir="2021404" algn="ctr" rotWithShape="0">
                    <a:srgbClr val="B2B2B2">
                      <a:alpha val="79999"/>
                    </a:srgbClr>
                  </a:outerShdw>
                </a:effectLst>
                <a:latin typeface="Times New Roman"/>
                <a:cs typeface="Times New Roman"/>
              </a:rPr>
              <a:t>JATI DIRI</a:t>
            </a:r>
          </a:p>
        </p:txBody>
      </p:sp>
      <p:sp>
        <p:nvSpPr>
          <p:cNvPr id="156679" name="WordArt 7"/>
          <p:cNvSpPr>
            <a:spLocks noChangeArrowheads="1" noChangeShapeType="1" noTextEdit="1"/>
          </p:cNvSpPr>
          <p:nvPr/>
        </p:nvSpPr>
        <p:spPr bwMode="auto">
          <a:xfrm>
            <a:off x="5562600" y="3048000"/>
            <a:ext cx="20574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000" b="1" kern="10">
                <a:solidFill>
                  <a:srgbClr val="336699"/>
                </a:solidFill>
                <a:effectLst>
                  <a:outerShdw dist="45791" dir="2021404" algn="ctr" rotWithShape="0">
                    <a:srgbClr val="B2B2B2">
                      <a:alpha val="79999"/>
                    </a:srgbClr>
                  </a:outerShdw>
                </a:effectLst>
                <a:latin typeface="Times New Roman"/>
                <a:cs typeface="Times New Roman"/>
              </a:rPr>
              <a:t>KARAKTER</a:t>
            </a:r>
          </a:p>
        </p:txBody>
      </p:sp>
      <p:sp>
        <p:nvSpPr>
          <p:cNvPr id="156680" name="Line 8"/>
          <p:cNvSpPr>
            <a:spLocks noChangeShapeType="1"/>
          </p:cNvSpPr>
          <p:nvPr/>
        </p:nvSpPr>
        <p:spPr bwMode="auto">
          <a:xfrm>
            <a:off x="2057400" y="3276600"/>
            <a:ext cx="3200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6681" name="Line 9"/>
          <p:cNvSpPr>
            <a:spLocks noChangeShapeType="1"/>
          </p:cNvSpPr>
          <p:nvPr/>
        </p:nvSpPr>
        <p:spPr bwMode="auto">
          <a:xfrm>
            <a:off x="2057400" y="2743200"/>
            <a:ext cx="3200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6682" name="WordArt 10"/>
          <p:cNvSpPr>
            <a:spLocks noChangeArrowheads="1" noChangeShapeType="1" noTextEdit="1"/>
          </p:cNvSpPr>
          <p:nvPr/>
        </p:nvSpPr>
        <p:spPr bwMode="auto">
          <a:xfrm>
            <a:off x="5562600" y="2438400"/>
            <a:ext cx="20574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000" b="1" kern="10">
                <a:solidFill>
                  <a:srgbClr val="336699"/>
                </a:solidFill>
                <a:effectLst>
                  <a:outerShdw dist="45791" dir="2021404" algn="ctr" rotWithShape="0">
                    <a:srgbClr val="B2B2B2">
                      <a:alpha val="79999"/>
                    </a:srgbClr>
                  </a:outerShdw>
                </a:effectLst>
                <a:latin typeface="Times New Roman"/>
                <a:cs typeface="Times New Roman"/>
              </a:rPr>
              <a:t>IDENTITAS</a:t>
            </a:r>
          </a:p>
        </p:txBody>
      </p:sp>
      <p:sp>
        <p:nvSpPr>
          <p:cNvPr id="156683" name="WordArt 11"/>
          <p:cNvSpPr>
            <a:spLocks noChangeArrowheads="1" noChangeShapeType="1" noTextEdit="1"/>
          </p:cNvSpPr>
          <p:nvPr/>
        </p:nvSpPr>
        <p:spPr bwMode="auto">
          <a:xfrm>
            <a:off x="1219200" y="228600"/>
            <a:ext cx="6705600" cy="1143000"/>
          </a:xfrm>
          <a:prstGeom prst="rect">
            <a:avLst/>
          </a:prstGeom>
          <a:solidFill>
            <a:schemeClr val="accent2">
              <a:lumMod val="20000"/>
              <a:lumOff val="80000"/>
            </a:schemeClr>
          </a:solidFill>
          <a:extLst/>
        </p:spPr>
        <p:txBody>
          <a:bodyPr wrap="none" fromWordArt="1">
            <a:prstTxWarp prst="textPlain">
              <a:avLst>
                <a:gd name="adj" fmla="val 50000"/>
              </a:avLst>
            </a:prstTxWarp>
          </a:bodyPr>
          <a:lstStyle/>
          <a:p>
            <a:pPr algn="ctr"/>
            <a:r>
              <a:rPr lang="en-US" sz="2800" b="1" kern="10" dirty="0">
                <a:solidFill>
                  <a:srgbClr val="336699"/>
                </a:solidFill>
                <a:effectLst>
                  <a:outerShdw dist="45791" dir="2021404" algn="ctr" rotWithShape="0">
                    <a:srgbClr val="B2B2B2">
                      <a:alpha val="79999"/>
                    </a:srgbClr>
                  </a:outerShdw>
                </a:effectLst>
                <a:latin typeface="Times New Roman"/>
                <a:cs typeface="Times New Roman"/>
              </a:rPr>
              <a:t>PENAMPILAN MANUSIA </a:t>
            </a:r>
          </a:p>
          <a:p>
            <a:pPr algn="ctr"/>
            <a:r>
              <a:rPr lang="en-US" sz="2800" b="1" kern="10" dirty="0">
                <a:solidFill>
                  <a:srgbClr val="336699"/>
                </a:solidFill>
                <a:effectLst>
                  <a:outerShdw dist="45791" dir="2021404" algn="ctr" rotWithShape="0">
                    <a:srgbClr val="B2B2B2">
                      <a:alpha val="79999"/>
                    </a:srgbClr>
                  </a:outerShdw>
                </a:effectLst>
                <a:latin typeface="Times New Roman"/>
                <a:cs typeface="Times New Roman"/>
              </a:rPr>
              <a:t>SECARA UTUH</a:t>
            </a:r>
          </a:p>
        </p:txBody>
      </p:sp>
    </p:spTree>
    <p:extLst>
      <p:ext uri="{BB962C8B-B14F-4D97-AF65-F5344CB8AC3E}">
        <p14:creationId xmlns:p14="http://schemas.microsoft.com/office/powerpoint/2010/main" val="1242008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56683"/>
                                        </p:tgtEl>
                                        <p:attrNameLst>
                                          <p:attrName>style.visibility</p:attrName>
                                        </p:attrNameLst>
                                      </p:cBhvr>
                                      <p:to>
                                        <p:strVal val="visible"/>
                                      </p:to>
                                    </p:set>
                                    <p:animEffect transition="in" filter="wheel(4)">
                                      <p:cBhvr>
                                        <p:cTn id="7" dur="2000"/>
                                        <p:tgtEl>
                                          <p:spTgt spid="1566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56676"/>
                                        </p:tgtEl>
                                        <p:attrNameLst>
                                          <p:attrName>style.visibility</p:attrName>
                                        </p:attrNameLst>
                                      </p:cBhvr>
                                      <p:to>
                                        <p:strVal val="visible"/>
                                      </p:to>
                                    </p:set>
                                    <p:animEffect transition="in" filter="wheel(4)">
                                      <p:cBhvr>
                                        <p:cTn id="12" dur="2000"/>
                                        <p:tgtEl>
                                          <p:spTgt spid="1566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56677"/>
                                        </p:tgtEl>
                                        <p:attrNameLst>
                                          <p:attrName>style.visibility</p:attrName>
                                        </p:attrNameLst>
                                      </p:cBhvr>
                                      <p:to>
                                        <p:strVal val="visible"/>
                                      </p:to>
                                    </p:set>
                                    <p:animEffect transition="in" filter="slide(fromLeft)">
                                      <p:cBhvr>
                                        <p:cTn id="17" dur="2000"/>
                                        <p:tgtEl>
                                          <p:spTgt spid="1566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156678"/>
                                        </p:tgtEl>
                                        <p:attrNameLst>
                                          <p:attrName>style.visibility</p:attrName>
                                        </p:attrNameLst>
                                      </p:cBhvr>
                                      <p:to>
                                        <p:strVal val="visible"/>
                                      </p:to>
                                    </p:set>
                                    <p:animEffect transition="in" filter="wedge">
                                      <p:cBhvr>
                                        <p:cTn id="22" dur="2000"/>
                                        <p:tgtEl>
                                          <p:spTgt spid="15667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1" presetClass="entr" presetSubtype="4" fill="hold" grpId="0" nodeType="clickEffect">
                                  <p:stCondLst>
                                    <p:cond delay="0"/>
                                  </p:stCondLst>
                                  <p:childTnLst>
                                    <p:set>
                                      <p:cBhvr>
                                        <p:cTn id="26" dur="1" fill="hold">
                                          <p:stCondLst>
                                            <p:cond delay="0"/>
                                          </p:stCondLst>
                                        </p:cTn>
                                        <p:tgtEl>
                                          <p:spTgt spid="156675"/>
                                        </p:tgtEl>
                                        <p:attrNameLst>
                                          <p:attrName>style.visibility</p:attrName>
                                        </p:attrNameLst>
                                      </p:cBhvr>
                                      <p:to>
                                        <p:strVal val="visible"/>
                                      </p:to>
                                    </p:set>
                                    <p:animEffect transition="in" filter="wheel(4)">
                                      <p:cBhvr>
                                        <p:cTn id="27" dur="2000"/>
                                        <p:tgtEl>
                                          <p:spTgt spid="1566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156680"/>
                                        </p:tgtEl>
                                        <p:attrNameLst>
                                          <p:attrName>style.visibility</p:attrName>
                                        </p:attrNameLst>
                                      </p:cBhvr>
                                      <p:to>
                                        <p:strVal val="visible"/>
                                      </p:to>
                                    </p:set>
                                    <p:animEffect transition="in" filter="slide(fromLeft)">
                                      <p:cBhvr>
                                        <p:cTn id="32" dur="2000"/>
                                        <p:tgtEl>
                                          <p:spTgt spid="1566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156679"/>
                                        </p:tgtEl>
                                        <p:attrNameLst>
                                          <p:attrName>style.visibility</p:attrName>
                                        </p:attrNameLst>
                                      </p:cBhvr>
                                      <p:to>
                                        <p:strVal val="visible"/>
                                      </p:to>
                                    </p:set>
                                    <p:animEffect transition="in" filter="wedge">
                                      <p:cBhvr>
                                        <p:cTn id="37" dur="2000"/>
                                        <p:tgtEl>
                                          <p:spTgt spid="15667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1" presetClass="entr" presetSubtype="4" fill="hold" grpId="0" nodeType="clickEffect">
                                  <p:stCondLst>
                                    <p:cond delay="0"/>
                                  </p:stCondLst>
                                  <p:childTnLst>
                                    <p:set>
                                      <p:cBhvr>
                                        <p:cTn id="41" dur="1" fill="hold">
                                          <p:stCondLst>
                                            <p:cond delay="0"/>
                                          </p:stCondLst>
                                        </p:cTn>
                                        <p:tgtEl>
                                          <p:spTgt spid="156674"/>
                                        </p:tgtEl>
                                        <p:attrNameLst>
                                          <p:attrName>style.visibility</p:attrName>
                                        </p:attrNameLst>
                                      </p:cBhvr>
                                      <p:to>
                                        <p:strVal val="visible"/>
                                      </p:to>
                                    </p:set>
                                    <p:animEffect transition="in" filter="wheel(4)">
                                      <p:cBhvr>
                                        <p:cTn id="42" dur="2000"/>
                                        <p:tgtEl>
                                          <p:spTgt spid="15667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156681"/>
                                        </p:tgtEl>
                                        <p:attrNameLst>
                                          <p:attrName>style.visibility</p:attrName>
                                        </p:attrNameLst>
                                      </p:cBhvr>
                                      <p:to>
                                        <p:strVal val="visible"/>
                                      </p:to>
                                    </p:set>
                                    <p:animEffect transition="in" filter="slide(fromLeft)">
                                      <p:cBhvr>
                                        <p:cTn id="47" dur="2000"/>
                                        <p:tgtEl>
                                          <p:spTgt spid="1566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0" presetClass="entr" presetSubtype="0" fill="hold" grpId="0" nodeType="clickEffect">
                                  <p:stCondLst>
                                    <p:cond delay="0"/>
                                  </p:stCondLst>
                                  <p:childTnLst>
                                    <p:set>
                                      <p:cBhvr>
                                        <p:cTn id="51" dur="1" fill="hold">
                                          <p:stCondLst>
                                            <p:cond delay="0"/>
                                          </p:stCondLst>
                                        </p:cTn>
                                        <p:tgtEl>
                                          <p:spTgt spid="156682"/>
                                        </p:tgtEl>
                                        <p:attrNameLst>
                                          <p:attrName>style.visibility</p:attrName>
                                        </p:attrNameLst>
                                      </p:cBhvr>
                                      <p:to>
                                        <p:strVal val="visible"/>
                                      </p:to>
                                    </p:set>
                                    <p:animEffect transition="in" filter="wedge">
                                      <p:cBhvr>
                                        <p:cTn id="52" dur="2000"/>
                                        <p:tgtEl>
                                          <p:spTgt spid="156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animBg="1"/>
      <p:bldP spid="156675" grpId="0" animBg="1"/>
      <p:bldP spid="156676" grpId="0" animBg="1"/>
      <p:bldP spid="156677" grpId="0" animBg="1"/>
      <p:bldP spid="156678" grpId="0" animBg="1"/>
      <p:bldP spid="156679" grpId="0" animBg="1"/>
      <p:bldP spid="156680" grpId="0" animBg="1"/>
      <p:bldP spid="156681" grpId="0" animBg="1"/>
      <p:bldP spid="156682" grpId="0" animBg="1"/>
      <p:bldP spid="15668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37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914400" y="228600"/>
            <a:ext cx="7239000" cy="1219200"/>
          </a:xfrm>
        </p:spPr>
        <p:style>
          <a:lnRef idx="1">
            <a:schemeClr val="accent3"/>
          </a:lnRef>
          <a:fillRef idx="2">
            <a:schemeClr val="accent3"/>
          </a:fillRef>
          <a:effectRef idx="1">
            <a:schemeClr val="accent3"/>
          </a:effectRef>
          <a:fontRef idx="minor">
            <a:schemeClr val="dk1"/>
          </a:fontRef>
        </p:style>
        <p:txBody>
          <a:bodyPr/>
          <a:lstStyle/>
          <a:p>
            <a:pPr eaLnBrk="1" hangingPunct="1">
              <a:defRPr/>
            </a:pPr>
            <a:r>
              <a:rPr lang="en-US" sz="3800" dirty="0" smtClean="0">
                <a:solidFill>
                  <a:srgbClr val="480000"/>
                </a:solidFill>
                <a:effectLst>
                  <a:outerShdw blurRad="38100" dist="38100" dir="2700000" algn="tl">
                    <a:srgbClr val="C0C0C0"/>
                  </a:outerShdw>
                </a:effectLst>
                <a:latin typeface="Berlin Sans FB Demi" pitchFamily="34" charset="0"/>
              </a:rPr>
              <a:t>PROSES BERBANGSA</a:t>
            </a:r>
          </a:p>
        </p:txBody>
      </p:sp>
      <p:sp>
        <p:nvSpPr>
          <p:cNvPr id="117763" name="Rectangle 3"/>
          <p:cNvSpPr>
            <a:spLocks noGrp="1" noChangeArrowheads="1"/>
          </p:cNvSpPr>
          <p:nvPr>
            <p:ph type="body" idx="1"/>
          </p:nvPr>
        </p:nvSpPr>
        <p:spPr>
          <a:xfrm>
            <a:off x="381000" y="1752600"/>
            <a:ext cx="8229600" cy="4530725"/>
          </a:xfrm>
        </p:spPr>
        <p:style>
          <a:lnRef idx="1">
            <a:schemeClr val="accent3"/>
          </a:lnRef>
          <a:fillRef idx="2">
            <a:schemeClr val="accent3"/>
          </a:fillRef>
          <a:effectRef idx="1">
            <a:schemeClr val="accent3"/>
          </a:effectRef>
          <a:fontRef idx="minor">
            <a:schemeClr val="dk1"/>
          </a:fontRef>
        </p:style>
        <p:txBody>
          <a:bodyPr/>
          <a:lstStyle/>
          <a:p>
            <a:pPr marL="609600" indent="-609600" eaLnBrk="1" hangingPunct="1">
              <a:lnSpc>
                <a:spcPct val="80000"/>
              </a:lnSpc>
              <a:buClr>
                <a:srgbClr val="480000"/>
              </a:buClr>
              <a:buFont typeface="Wingdings" pitchFamily="2" charset="2"/>
              <a:buNone/>
              <a:defRPr/>
            </a:pPr>
            <a:r>
              <a:rPr lang="en-US" sz="2800" b="1" u="sng" dirty="0" smtClean="0"/>
              <a:t>TEORI TERBENTUKNYA BANGSA</a:t>
            </a:r>
          </a:p>
          <a:p>
            <a:pPr marL="609600" indent="-609600" eaLnBrk="1" hangingPunct="1">
              <a:lnSpc>
                <a:spcPct val="80000"/>
              </a:lnSpc>
              <a:buClr>
                <a:srgbClr val="480000"/>
              </a:buClr>
              <a:buFont typeface="Wingdings" pitchFamily="2" charset="2"/>
              <a:buAutoNum type="arabicPeriod"/>
              <a:defRPr/>
            </a:pPr>
            <a:r>
              <a:rPr lang="en-US" sz="2800" b="1" dirty="0" smtClean="0">
                <a:solidFill>
                  <a:srgbClr val="480000"/>
                </a:solidFill>
                <a:effectLst>
                  <a:outerShdw blurRad="38100" dist="38100" dir="2700000" algn="tl">
                    <a:srgbClr val="000000"/>
                  </a:outerShdw>
                </a:effectLst>
                <a:latin typeface="Berlin Sans FB Demi" pitchFamily="34" charset="0"/>
              </a:rPr>
              <a:t>PROFESOR ERNEST RENAN</a:t>
            </a:r>
          </a:p>
          <a:p>
            <a:pPr marL="609600" indent="-609600" eaLnBrk="1" hangingPunct="1">
              <a:lnSpc>
                <a:spcPct val="80000"/>
              </a:lnSpc>
              <a:buClr>
                <a:srgbClr val="480000"/>
              </a:buClr>
              <a:buFont typeface="Wingdings" pitchFamily="2" charset="2"/>
              <a:buNone/>
              <a:defRPr/>
            </a:pPr>
            <a:r>
              <a:rPr lang="en-US" sz="2800" dirty="0" smtClean="0"/>
              <a:t>	</a:t>
            </a:r>
            <a:r>
              <a:rPr lang="en-US" sz="2400" dirty="0" smtClean="0">
                <a:solidFill>
                  <a:schemeClr val="tx2"/>
                </a:solidFill>
                <a:latin typeface="Arial Unicode MS" pitchFamily="34" charset="-128"/>
              </a:rPr>
              <a:t>Nation </a:t>
            </a:r>
            <a:r>
              <a:rPr lang="en-US" sz="2400" dirty="0" err="1" smtClean="0">
                <a:solidFill>
                  <a:schemeClr val="tx2"/>
                </a:solidFill>
                <a:latin typeface="Arial Unicode MS" pitchFamily="34" charset="-128"/>
              </a:rPr>
              <a:t>adalah</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suatu</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kesatuan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solidaritas</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kesatuan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yg</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terdiri</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atas</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manusia-manusia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yg</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saling</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merasa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bersetia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kawan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dengan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satu</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sama</a:t>
            </a:r>
            <a:r>
              <a:rPr lang="en-US" sz="2400" dirty="0" smtClean="0">
                <a:solidFill>
                  <a:schemeClr val="tx2"/>
                </a:solidFill>
                <a:latin typeface="Arial Unicode MS" pitchFamily="34" charset="-128"/>
              </a:rPr>
              <a:t> lain. Nation </a:t>
            </a:r>
            <a:r>
              <a:rPr lang="en-US" sz="2400" dirty="0" err="1" smtClean="0">
                <a:solidFill>
                  <a:schemeClr val="tx2"/>
                </a:solidFill>
                <a:latin typeface="Arial Unicode MS" pitchFamily="34" charset="-128"/>
              </a:rPr>
              <a:t>adalah</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suatu</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jiwa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suatu</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asas</a:t>
            </a:r>
            <a:r>
              <a:rPr lang="en-US" sz="2400" dirty="0" smtClean="0">
                <a:solidFill>
                  <a:schemeClr val="tx2"/>
                </a:solidFill>
                <a:latin typeface="Arial Unicode MS" pitchFamily="34" charset="-128"/>
              </a:rPr>
              <a:t> spiritual… </a:t>
            </a:r>
            <a:r>
              <a:rPr lang="en-US" sz="2400" dirty="0" err="1" smtClean="0">
                <a:solidFill>
                  <a:schemeClr val="tx2"/>
                </a:solidFill>
                <a:latin typeface="Arial Unicode MS" pitchFamily="34" charset="-128"/>
              </a:rPr>
              <a:t>ia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adalah</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suatu</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kesatuan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solidaritas</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yg</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besar</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tercipta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oleh</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perasaan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pengorbanan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yg</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telah</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dibuat</a:t>
            </a:r>
            <a:r>
              <a:rPr lang="en-US" sz="2400" dirty="0" smtClean="0">
                <a:solidFill>
                  <a:schemeClr val="tx2"/>
                </a:solidFill>
                <a:latin typeface="Arial Unicode MS" pitchFamily="34" charset="-128"/>
              </a:rPr>
              <a:t> di </a:t>
            </a:r>
            <a:r>
              <a:rPr lang="en-US" sz="2400" dirty="0" err="1" smtClean="0">
                <a:solidFill>
                  <a:schemeClr val="tx2"/>
                </a:solidFill>
                <a:latin typeface="Arial Unicode MS" pitchFamily="34" charset="-128"/>
              </a:rPr>
              <a:t>masa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lampau</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dan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yg</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oleh</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manusia-manusia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yg</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bersangkutan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bersedia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dibuat</a:t>
            </a:r>
            <a:r>
              <a:rPr lang="en-US" sz="2400" dirty="0" smtClean="0">
                <a:solidFill>
                  <a:schemeClr val="tx2"/>
                </a:solidFill>
                <a:latin typeface="Arial Unicode MS" pitchFamily="34" charset="-128"/>
              </a:rPr>
              <a:t> di </a:t>
            </a:r>
            <a:r>
              <a:rPr lang="en-US" sz="2400" dirty="0" err="1" smtClean="0">
                <a:solidFill>
                  <a:schemeClr val="tx2"/>
                </a:solidFill>
                <a:latin typeface="Arial Unicode MS" pitchFamily="34" charset="-128"/>
              </a:rPr>
              <a:t>masa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depan</a:t>
            </a:r>
            <a:r>
              <a:rPr lang="en-US" sz="2400" dirty="0" smtClean="0">
                <a:solidFill>
                  <a:schemeClr val="tx2"/>
                </a:solidFill>
                <a:latin typeface="Arial Unicode MS" pitchFamily="34" charset="-128"/>
              </a:rPr>
              <a:t>. Nation </a:t>
            </a:r>
            <a:r>
              <a:rPr lang="en-US" sz="2400" dirty="0" err="1" smtClean="0">
                <a:solidFill>
                  <a:schemeClr val="tx2"/>
                </a:solidFill>
                <a:latin typeface="Arial Unicode MS" pitchFamily="34" charset="-128"/>
              </a:rPr>
              <a:t>mempunyai</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masa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lampu</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tetapi</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ia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melanjutkan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dirinya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pada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masa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kini</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melalui</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suatu</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kenyataan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yg</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jelas</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yaitu</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kesepakatan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keinginan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yg</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dikemukakan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dengan</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nyata</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untuk</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terus</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hidup</a:t>
            </a:r>
            <a:r>
              <a:rPr lang="en-US" sz="2400" dirty="0" smtClean="0">
                <a:solidFill>
                  <a:schemeClr val="tx2"/>
                </a:solidFill>
                <a:latin typeface="Arial Unicode MS" pitchFamily="34" charset="-128"/>
              </a:rPr>
              <a:t> </a:t>
            </a:r>
            <a:r>
              <a:rPr lang="en-US" sz="2400" dirty="0" err="1" smtClean="0">
                <a:solidFill>
                  <a:schemeClr val="tx2"/>
                </a:solidFill>
                <a:latin typeface="Arial Unicode MS" pitchFamily="34" charset="-128"/>
              </a:rPr>
              <a:t>bersama</a:t>
            </a:r>
            <a:r>
              <a:rPr lang="en-US" sz="2400" dirty="0" smtClean="0">
                <a:solidFill>
                  <a:schemeClr val="tx2"/>
                </a:solidFill>
                <a:latin typeface="Arial Unicode MS" pitchFamily="34" charset="-128"/>
              </a:rPr>
              <a:t>.</a:t>
            </a:r>
          </a:p>
          <a:p>
            <a:pPr marL="609600" indent="-609600" algn="ctr" eaLnBrk="1" hangingPunct="1">
              <a:lnSpc>
                <a:spcPct val="80000"/>
              </a:lnSpc>
              <a:buClr>
                <a:srgbClr val="480000"/>
              </a:buClr>
              <a:buFont typeface="Wingdings" pitchFamily="2" charset="2"/>
              <a:buNone/>
              <a:defRPr/>
            </a:pPr>
            <a:endParaRPr lang="en-US" sz="2400" dirty="0" smtClean="0">
              <a:solidFill>
                <a:schemeClr val="tx2"/>
              </a:solidFill>
              <a:latin typeface="Arial Unicode MS" pitchFamily="34" charset="-128"/>
            </a:endParaRPr>
          </a:p>
        </p:txBody>
      </p:sp>
    </p:spTree>
    <p:extLst>
      <p:ext uri="{BB962C8B-B14F-4D97-AF65-F5344CB8AC3E}">
        <p14:creationId xmlns:p14="http://schemas.microsoft.com/office/powerpoint/2010/main" val="3493983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diamond(in)">
                                      <p:cBhvr>
                                        <p:cTn id="7" dur="2000"/>
                                        <p:tgtEl>
                                          <p:spTgt spid="1177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17763">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sil gambar untuk WALLPAPER PENDID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76400" y="335846"/>
            <a:ext cx="6339840"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lvl="0" algn="ctr"/>
            <a:r>
              <a:rPr lang="en-US" sz="32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rPr>
              <a:t>FAKTOR YANG MELATAR BELAKANGI</a:t>
            </a:r>
          </a:p>
          <a:p>
            <a:pPr lvl="0" algn="ctr"/>
            <a:r>
              <a:rPr lang="en-US" sz="32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rPr>
              <a:t>KEHENDAK HIDUP BERSAMA</a:t>
            </a:r>
          </a:p>
        </p:txBody>
      </p:sp>
      <p:sp>
        <p:nvSpPr>
          <p:cNvPr id="3" name="Rectangle 2"/>
          <p:cNvSpPr/>
          <p:nvPr/>
        </p:nvSpPr>
        <p:spPr>
          <a:xfrm>
            <a:off x="1036320" y="2362200"/>
            <a:ext cx="7620000" cy="1384995"/>
          </a:xfrm>
          <a:prstGeom prst="rect">
            <a:avLst/>
          </a:prstGeom>
        </p:spPr>
        <p:txBody>
          <a:bodyPr wrap="square">
            <a:spAutoFit/>
          </a:bodyPr>
          <a:lstStyle/>
          <a:p>
            <a:pPr lvl="0"/>
            <a:r>
              <a:rPr lang="en-US" sz="2800" b="1" dirty="0">
                <a:ln w="11430"/>
                <a:solidFill>
                  <a:schemeClr val="bg1"/>
                </a:solidFill>
                <a:effectLst>
                  <a:outerShdw blurRad="50800" dist="39000" dir="5460000" algn="tl">
                    <a:srgbClr val="000000">
                      <a:alpha val="38000"/>
                    </a:srgbClr>
                  </a:outerShdw>
                </a:effectLst>
                <a:latin typeface="Calibri"/>
              </a:rPr>
              <a:t>A. SECARA ALAMI ( </a:t>
            </a:r>
            <a:r>
              <a:rPr lang="en-US" sz="2800" b="1" dirty="0" smtClean="0">
                <a:ln w="11430"/>
                <a:solidFill>
                  <a:schemeClr val="bg1"/>
                </a:solidFill>
                <a:effectLst>
                  <a:outerShdw blurRad="50800" dist="39000" dir="5460000" algn="tl">
                    <a:srgbClr val="000000">
                      <a:alpha val="38000"/>
                    </a:srgbClr>
                  </a:outerShdw>
                </a:effectLst>
                <a:latin typeface="Calibri"/>
              </a:rPr>
              <a:t>SOSIOLOGIS,ANTROPOLOGIS</a:t>
            </a:r>
            <a:r>
              <a:rPr lang="en-US" sz="2800" b="1" dirty="0">
                <a:ln w="11430"/>
                <a:solidFill>
                  <a:schemeClr val="bg1"/>
                </a:solidFill>
                <a:effectLst>
                  <a:outerShdw blurRad="50800" dist="39000" dir="5460000" algn="tl">
                    <a:srgbClr val="000000">
                      <a:alpha val="38000"/>
                    </a:srgbClr>
                  </a:outerShdw>
                </a:effectLst>
                <a:latin typeface="Calibri"/>
              </a:rPr>
              <a:t>)</a:t>
            </a:r>
          </a:p>
          <a:p>
            <a:pPr lvl="0"/>
            <a:endParaRPr lang="en-US" sz="2800" b="1" dirty="0">
              <a:ln w="11430"/>
              <a:solidFill>
                <a:schemeClr val="bg1"/>
              </a:solidFill>
              <a:effectLst>
                <a:outerShdw blurRad="50800" dist="39000" dir="5460000" algn="tl">
                  <a:srgbClr val="000000">
                    <a:alpha val="38000"/>
                  </a:srgbClr>
                </a:outerShdw>
              </a:effectLst>
              <a:latin typeface="Calibri"/>
            </a:endParaRPr>
          </a:p>
          <a:p>
            <a:pPr lvl="0"/>
            <a:r>
              <a:rPr lang="en-US" sz="2800" b="1" dirty="0">
                <a:ln w="11430"/>
                <a:solidFill>
                  <a:schemeClr val="bg1"/>
                </a:solidFill>
                <a:effectLst>
                  <a:outerShdw blurRad="50800" dist="39000" dir="5460000" algn="tl">
                    <a:srgbClr val="000000">
                      <a:alpha val="38000"/>
                    </a:srgbClr>
                  </a:outerShdw>
                </a:effectLst>
                <a:latin typeface="Calibri"/>
              </a:rPr>
              <a:t>B. SECARA BUATAN (POLITIS)</a:t>
            </a:r>
          </a:p>
        </p:txBody>
      </p:sp>
    </p:spTree>
    <p:extLst>
      <p:ext uri="{BB962C8B-B14F-4D97-AF65-F5344CB8AC3E}">
        <p14:creationId xmlns:p14="http://schemas.microsoft.com/office/powerpoint/2010/main" val="3978352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explosionhub.com/wp-content/uploads/2012/04/powerpoint-christian-backgrou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857500" y="244929"/>
            <a:ext cx="3276600" cy="584775"/>
          </a:xfrm>
          <a:prstGeom prst="rect">
            <a:avLst/>
          </a:prstGeom>
          <a:solidFill>
            <a:schemeClr val="bg2">
              <a:lumMod val="90000"/>
            </a:schemeClr>
          </a:solidFill>
        </p:spPr>
        <p:txBody>
          <a:bodyPr wrap="square">
            <a:spAutoFit/>
          </a:bodyPr>
          <a:lstStyle/>
          <a:p>
            <a:pPr algn="ctr"/>
            <a:r>
              <a:rPr lang="en-US" sz="3200" dirty="0" smtClean="0">
                <a:latin typeface="Berlin Sans FB Demi" pitchFamily="34" charset="0"/>
              </a:rPr>
              <a:t>BANGSA  ALAMI</a:t>
            </a:r>
            <a:endParaRPr lang="en-US" sz="3200" dirty="0">
              <a:latin typeface="Berlin Sans FB Demi" pitchFamily="34" charset="0"/>
            </a:endParaRPr>
          </a:p>
        </p:txBody>
      </p:sp>
      <p:sp>
        <p:nvSpPr>
          <p:cNvPr id="6" name="Rectangle 5"/>
          <p:cNvSpPr/>
          <p:nvPr/>
        </p:nvSpPr>
        <p:spPr>
          <a:xfrm>
            <a:off x="234697" y="1020395"/>
            <a:ext cx="8640523" cy="216796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lvl="0" algn="just">
              <a:lnSpc>
                <a:spcPct val="80000"/>
              </a:lnSpc>
              <a:spcBef>
                <a:spcPct val="20000"/>
              </a:spcBef>
            </a:pPr>
            <a:r>
              <a:rPr lang="id-ID" sz="2400" b="1" dirty="0">
                <a:solidFill>
                  <a:prstClr val="black"/>
                </a:solidFill>
              </a:rPr>
              <a:t>Bangsa dalam pengertian</a:t>
            </a:r>
            <a:r>
              <a:rPr lang="en-US" sz="2400" b="1" dirty="0">
                <a:solidFill>
                  <a:prstClr val="black"/>
                </a:solidFill>
              </a:rPr>
              <a:t> </a:t>
            </a:r>
            <a:r>
              <a:rPr lang="en-US" sz="2400" b="1" dirty="0" err="1">
                <a:solidFill>
                  <a:srgbClr val="FF0000"/>
                </a:solidFill>
              </a:rPr>
              <a:t>alami</a:t>
            </a:r>
            <a:r>
              <a:rPr lang="id-ID" sz="2400" b="1" dirty="0">
                <a:solidFill>
                  <a:srgbClr val="FF0000"/>
                </a:solidFill>
              </a:rPr>
              <a:t> </a:t>
            </a:r>
            <a:r>
              <a:rPr lang="id-ID" sz="2400" b="1" dirty="0">
                <a:solidFill>
                  <a:prstClr val="black"/>
                </a:solidFill>
              </a:rPr>
              <a:t>arti sosiologis antropologis </a:t>
            </a:r>
            <a:r>
              <a:rPr lang="id-ID" sz="2400" b="1" i="1" dirty="0">
                <a:solidFill>
                  <a:prstClr val="black"/>
                </a:solidFill>
              </a:rPr>
              <a:t>(cultural unity)</a:t>
            </a:r>
            <a:r>
              <a:rPr lang="id-ID" sz="2400" b="1" dirty="0">
                <a:solidFill>
                  <a:prstClr val="black"/>
                </a:solidFill>
              </a:rPr>
              <a:t> adalah persekutuan hidup masyarakat yang berdiri sendiri yang masing-masing anggota persekutuan hidup tersebut merasa satu kesatuan ras, bahasa, agama dan adat istiadat. Jadi mereka menjadi satu bangsa karena disatukan oleh kesamaan ras, budaya, keyakinan, bahasa ,</a:t>
            </a:r>
            <a:r>
              <a:rPr lang="en-US" sz="2400" b="1" dirty="0">
                <a:solidFill>
                  <a:prstClr val="black"/>
                </a:solidFill>
              </a:rPr>
              <a:t> </a:t>
            </a:r>
            <a:r>
              <a:rPr lang="en-US" sz="2400" b="1" dirty="0" err="1">
                <a:solidFill>
                  <a:prstClr val="black"/>
                </a:solidFill>
              </a:rPr>
              <a:t>keturunan</a:t>
            </a:r>
            <a:r>
              <a:rPr lang="id-ID" sz="2400" b="1" dirty="0">
                <a:solidFill>
                  <a:prstClr val="black"/>
                </a:solidFill>
              </a:rPr>
              <a:t> dan sebagainya. Contoh </a:t>
            </a:r>
            <a:r>
              <a:rPr lang="en-US" sz="2400" b="1" dirty="0" smtClean="0">
                <a:solidFill>
                  <a:prstClr val="black"/>
                </a:solidFill>
              </a:rPr>
              <a:t>:</a:t>
            </a:r>
            <a:r>
              <a:rPr lang="id-ID" sz="2400" b="1" dirty="0" smtClean="0">
                <a:solidFill>
                  <a:prstClr val="black"/>
                </a:solidFill>
              </a:rPr>
              <a:t> </a:t>
            </a:r>
            <a:r>
              <a:rPr lang="id-ID" sz="2400" b="1" dirty="0">
                <a:solidFill>
                  <a:prstClr val="black"/>
                </a:solidFill>
              </a:rPr>
              <a:t>bangsa </a:t>
            </a:r>
            <a:r>
              <a:rPr lang="en-US" sz="2400" b="1" dirty="0">
                <a:solidFill>
                  <a:prstClr val="black"/>
                </a:solidFill>
              </a:rPr>
              <a:t>Ambon, </a:t>
            </a:r>
            <a:r>
              <a:rPr lang="id-ID" sz="2400" b="1" dirty="0">
                <a:solidFill>
                  <a:prstClr val="black"/>
                </a:solidFill>
              </a:rPr>
              <a:t>bangsa Jawa, bangsa Batak</a:t>
            </a:r>
            <a:r>
              <a:rPr lang="en-US" sz="2400" b="1" dirty="0">
                <a:solidFill>
                  <a:prstClr val="black"/>
                </a:solidFill>
              </a:rPr>
              <a:t>, </a:t>
            </a:r>
            <a:r>
              <a:rPr lang="en-US" sz="2400" b="1" dirty="0" err="1">
                <a:solidFill>
                  <a:prstClr val="black"/>
                </a:solidFill>
              </a:rPr>
              <a:t>bangsa</a:t>
            </a:r>
            <a:r>
              <a:rPr lang="en-US" sz="2400" b="1" dirty="0">
                <a:solidFill>
                  <a:prstClr val="black"/>
                </a:solidFill>
              </a:rPr>
              <a:t> </a:t>
            </a:r>
            <a:r>
              <a:rPr lang="en-US" sz="2400" b="1" dirty="0" err="1">
                <a:solidFill>
                  <a:prstClr val="black"/>
                </a:solidFill>
              </a:rPr>
              <a:t>Sasak</a:t>
            </a:r>
            <a:r>
              <a:rPr lang="en-US" sz="2400" b="1" dirty="0">
                <a:solidFill>
                  <a:prstClr val="black"/>
                </a:solidFill>
              </a:rPr>
              <a:t>.</a:t>
            </a:r>
            <a:endParaRPr lang="id-ID" sz="2400" b="1" dirty="0">
              <a:solidFill>
                <a:prstClr val="black"/>
              </a:solidFill>
            </a:endParaRPr>
          </a:p>
        </p:txBody>
      </p:sp>
      <p:pic>
        <p:nvPicPr>
          <p:cNvPr id="18" name="Picture 6" descr="orang-jaw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77" y="3880482"/>
            <a:ext cx="202082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descr="p49b73165b68e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707" y="3880482"/>
            <a:ext cx="2163293" cy="277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descr="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7040" y="3904027"/>
            <a:ext cx="2078180" cy="278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descr="suk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3686" y="3883707"/>
            <a:ext cx="2067954" cy="277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31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arn(inVertical)">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asil gambar untuk WALLPAPER PENDID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052320" y="228600"/>
            <a:ext cx="5029200" cy="52322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lvl="0" algn="ctr" fontAlgn="auto">
              <a:spcBef>
                <a:spcPts val="0"/>
              </a:spcBef>
              <a:spcAft>
                <a:spcPts val="0"/>
              </a:spcAft>
              <a:defRPr/>
            </a:pPr>
            <a:r>
              <a:rPr lang="en-US" sz="2800" b="1" kern="0" dirty="0">
                <a:solidFill>
                  <a:srgbClr val="FFFF00"/>
                </a:solidFill>
                <a:latin typeface="Algerian" pitchFamily="82" charset="0"/>
              </a:rPr>
              <a:t>IDENTITAS BANGSA </a:t>
            </a:r>
            <a:r>
              <a:rPr lang="en-US" sz="2800" b="1" kern="0" dirty="0" err="1">
                <a:solidFill>
                  <a:srgbClr val="FFFF00"/>
                </a:solidFill>
                <a:latin typeface="Algerian" pitchFamily="82" charset="0"/>
              </a:rPr>
              <a:t>alami</a:t>
            </a:r>
            <a:endParaRPr lang="en-US" sz="2800" b="1" kern="0" dirty="0">
              <a:solidFill>
                <a:srgbClr val="FFFF00"/>
              </a:solidFill>
              <a:latin typeface="Algerian" pitchFamily="82" charset="0"/>
            </a:endParaRPr>
          </a:p>
        </p:txBody>
      </p:sp>
      <p:sp>
        <p:nvSpPr>
          <p:cNvPr id="3" name="Rectangle 2"/>
          <p:cNvSpPr/>
          <p:nvPr/>
        </p:nvSpPr>
        <p:spPr>
          <a:xfrm>
            <a:off x="10160" y="990600"/>
            <a:ext cx="4572000" cy="1754326"/>
          </a:xfrm>
          <a:prstGeom prst="rect">
            <a:avLst/>
          </a:prstGeom>
        </p:spPr>
        <p:txBody>
          <a:bodyPr>
            <a:spAutoFit/>
          </a:bodyPr>
          <a:lstStyle/>
          <a:p>
            <a:pPr marL="342900" lvl="0" indent="-342900" algn="just">
              <a:spcBef>
                <a:spcPct val="20000"/>
              </a:spcBef>
              <a:buFont typeface="Arial" pitchFamily="34" charset="0"/>
              <a:buChar char="•"/>
            </a:pPr>
            <a:r>
              <a:rPr lang="en-US" b="1" dirty="0" smtClean="0">
                <a:solidFill>
                  <a:srgbClr val="FFFF00"/>
                </a:solidFill>
              </a:rPr>
              <a:t>D</a:t>
            </a:r>
            <a:r>
              <a:rPr lang="id-ID" b="1" dirty="0" smtClean="0">
                <a:solidFill>
                  <a:srgbClr val="FFFF00"/>
                </a:solidFill>
              </a:rPr>
              <a:t>itandai </a:t>
            </a:r>
            <a:r>
              <a:rPr lang="id-ID" b="1" dirty="0">
                <a:solidFill>
                  <a:srgbClr val="FFFF00"/>
                </a:solidFill>
              </a:rPr>
              <a:t>oleh adanya kesamaan dalam hal ras, suku, agama, adat dan budaya, keturunan (darah) dan daerah asal (homeland). Identitas</a:t>
            </a:r>
            <a:r>
              <a:rPr lang="en-US" b="1" dirty="0">
                <a:solidFill>
                  <a:srgbClr val="FFFF00"/>
                </a:solidFill>
              </a:rPr>
              <a:t> </a:t>
            </a:r>
            <a:r>
              <a:rPr lang="en-US" b="1" dirty="0" err="1">
                <a:solidFill>
                  <a:srgbClr val="FFFF00"/>
                </a:solidFill>
              </a:rPr>
              <a:t>bangsa</a:t>
            </a:r>
            <a:r>
              <a:rPr lang="en-US" b="1" dirty="0">
                <a:solidFill>
                  <a:srgbClr val="FFFF00"/>
                </a:solidFill>
              </a:rPr>
              <a:t> </a:t>
            </a:r>
            <a:r>
              <a:rPr lang="en-US" b="1" dirty="0" err="1">
                <a:solidFill>
                  <a:srgbClr val="FFFF00"/>
                </a:solidFill>
              </a:rPr>
              <a:t>alamiah</a:t>
            </a:r>
            <a:r>
              <a:rPr lang="id-ID" b="1" dirty="0">
                <a:solidFill>
                  <a:srgbClr val="FFFF00"/>
                </a:solidFill>
              </a:rPr>
              <a:t> dapat disebut pula identitas kesukubangsaan.</a:t>
            </a:r>
            <a:endParaRPr lang="en-US" b="1" dirty="0">
              <a:solidFill>
                <a:srgbClr val="FFFF00"/>
              </a:solidFill>
            </a:endParaRPr>
          </a:p>
        </p:txBody>
      </p:sp>
      <p:sp>
        <p:nvSpPr>
          <p:cNvPr id="4" name="Rectangle 3"/>
          <p:cNvSpPr/>
          <p:nvPr/>
        </p:nvSpPr>
        <p:spPr>
          <a:xfrm>
            <a:off x="-5080" y="2884799"/>
            <a:ext cx="4572000" cy="830997"/>
          </a:xfrm>
          <a:prstGeom prst="rect">
            <a:avLst/>
          </a:prstGeom>
        </p:spPr>
        <p:txBody>
          <a:bodyPr>
            <a:spAutoFit/>
          </a:bodyPr>
          <a:lstStyle/>
          <a:p>
            <a:pPr marL="342900" lvl="0" indent="-342900" algn="just">
              <a:lnSpc>
                <a:spcPct val="80000"/>
              </a:lnSpc>
              <a:spcBef>
                <a:spcPct val="20000"/>
              </a:spcBef>
              <a:buFont typeface="Arial" pitchFamily="34" charset="0"/>
              <a:buChar char="•"/>
            </a:pPr>
            <a:r>
              <a:rPr lang="en-US" sz="2000" b="1" dirty="0" smtClean="0">
                <a:solidFill>
                  <a:srgbClr val="FFFF00"/>
                </a:solidFill>
                <a:latin typeface="Calibri"/>
              </a:rPr>
              <a:t>B</a:t>
            </a:r>
            <a:r>
              <a:rPr lang="id-ID" sz="2000" b="1" dirty="0" smtClean="0">
                <a:solidFill>
                  <a:srgbClr val="FFFF00"/>
                </a:solidFill>
                <a:latin typeface="Calibri"/>
              </a:rPr>
              <a:t>ersifat </a:t>
            </a:r>
            <a:r>
              <a:rPr lang="id-ID" sz="2000" b="1" dirty="0">
                <a:solidFill>
                  <a:srgbClr val="FFFF00"/>
                </a:solidFill>
                <a:latin typeface="Calibri"/>
              </a:rPr>
              <a:t>askriptif (sudah ada sejak lahir), bersifat alamiah (bawaan) , primer dan etnik. </a:t>
            </a:r>
            <a:endParaRPr lang="en-US" sz="2000" b="1" dirty="0">
              <a:solidFill>
                <a:srgbClr val="FFFF00"/>
              </a:solidFill>
              <a:latin typeface="Calibri"/>
            </a:endParaRPr>
          </a:p>
        </p:txBody>
      </p:sp>
      <p:sp>
        <p:nvSpPr>
          <p:cNvPr id="5" name="Rectangle 4"/>
          <p:cNvSpPr/>
          <p:nvPr/>
        </p:nvSpPr>
        <p:spPr>
          <a:xfrm>
            <a:off x="0" y="3733800"/>
            <a:ext cx="4572000" cy="1631216"/>
          </a:xfrm>
          <a:prstGeom prst="rect">
            <a:avLst/>
          </a:prstGeom>
        </p:spPr>
        <p:txBody>
          <a:bodyPr>
            <a:spAutoFit/>
          </a:bodyPr>
          <a:lstStyle/>
          <a:p>
            <a:pPr marL="342900" lvl="0" indent="-342900" algn="just">
              <a:spcBef>
                <a:spcPct val="20000"/>
              </a:spcBef>
              <a:buFont typeface="Arial" pitchFamily="34" charset="0"/>
              <a:buChar char="•"/>
            </a:pPr>
            <a:r>
              <a:rPr lang="en-US" sz="2000" dirty="0" smtClean="0">
                <a:solidFill>
                  <a:srgbClr val="FFFF00"/>
                </a:solidFill>
                <a:latin typeface="Calibri"/>
              </a:rPr>
              <a:t>M</a:t>
            </a:r>
            <a:r>
              <a:rPr lang="id-ID" sz="2000" dirty="0" smtClean="0">
                <a:solidFill>
                  <a:srgbClr val="FFFF00"/>
                </a:solidFill>
                <a:latin typeface="Calibri"/>
              </a:rPr>
              <a:t>emiliki </a:t>
            </a:r>
            <a:r>
              <a:rPr lang="id-ID" sz="2000" dirty="0">
                <a:solidFill>
                  <a:srgbClr val="FFFF00"/>
                </a:solidFill>
                <a:latin typeface="Calibri"/>
              </a:rPr>
              <a:t>kesetiaan atau loyalitas pada identitasnya. Misal setia </a:t>
            </a:r>
            <a:r>
              <a:rPr lang="id-ID" sz="2000" b="1" dirty="0" smtClean="0">
                <a:solidFill>
                  <a:srgbClr val="FFFF00"/>
                </a:solidFill>
                <a:latin typeface="Calibri"/>
              </a:rPr>
              <a:t>pada </a:t>
            </a:r>
            <a:r>
              <a:rPr lang="id-ID" sz="2000" b="1" dirty="0">
                <a:solidFill>
                  <a:srgbClr val="FFFF00"/>
                </a:solidFill>
                <a:latin typeface="Calibri"/>
              </a:rPr>
              <a:t>agamanya, pada budayanya , pada kerabatnya, pada daerah asal dan pada bahasanya</a:t>
            </a:r>
            <a:endParaRPr lang="en-US" sz="2000" b="1" dirty="0">
              <a:solidFill>
                <a:srgbClr val="FFFF00"/>
              </a:solidFill>
              <a:latin typeface="Calibri"/>
            </a:endParaRPr>
          </a:p>
        </p:txBody>
      </p:sp>
      <p:sp>
        <p:nvSpPr>
          <p:cNvPr id="6" name="Rectangle 5"/>
          <p:cNvSpPr/>
          <p:nvPr/>
        </p:nvSpPr>
        <p:spPr>
          <a:xfrm>
            <a:off x="-5080" y="5612162"/>
            <a:ext cx="4572000" cy="830997"/>
          </a:xfrm>
          <a:prstGeom prst="rect">
            <a:avLst/>
          </a:prstGeom>
        </p:spPr>
        <p:txBody>
          <a:bodyPr>
            <a:spAutoFit/>
          </a:bodyPr>
          <a:lstStyle/>
          <a:p>
            <a:pPr marL="342900" lvl="0" indent="-342900" algn="just">
              <a:lnSpc>
                <a:spcPct val="80000"/>
              </a:lnSpc>
              <a:spcBef>
                <a:spcPct val="20000"/>
              </a:spcBef>
              <a:buFont typeface="Arial" pitchFamily="34" charset="0"/>
              <a:buChar char="•"/>
            </a:pPr>
            <a:r>
              <a:rPr lang="id-ID" sz="2000" b="1" dirty="0">
                <a:solidFill>
                  <a:srgbClr val="FFFF00"/>
                </a:solidFill>
                <a:latin typeface="Calibri"/>
              </a:rPr>
              <a:t>Loyalitas pada identitas kelompok (etnik) pada umumnya kuat dan langgeng (bertahan lama)</a:t>
            </a:r>
            <a:endParaRPr lang="en-US" sz="2000" b="1" dirty="0">
              <a:solidFill>
                <a:srgbClr val="FFFF00"/>
              </a:solidFill>
              <a:latin typeface="Calibri"/>
            </a:endParaRPr>
          </a:p>
        </p:txBody>
      </p:sp>
    </p:spTree>
    <p:extLst>
      <p:ext uri="{BB962C8B-B14F-4D97-AF65-F5344CB8AC3E}">
        <p14:creationId xmlns:p14="http://schemas.microsoft.com/office/powerpoint/2010/main" val="211186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explosionhub.com/wp-content/uploads/2012/04/powerpoint-christian-backgrou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066800" y="228600"/>
            <a:ext cx="6802580" cy="954107"/>
          </a:xfrm>
          <a:prstGeom prst="rect">
            <a:avLst/>
          </a:prstGeom>
          <a:solidFill>
            <a:schemeClr val="bg2">
              <a:lumMod val="90000"/>
            </a:schemeClr>
          </a:solidFill>
        </p:spPr>
        <p:txBody>
          <a:bodyPr wrap="square">
            <a:spAutoFit/>
          </a:bodyPr>
          <a:lstStyle/>
          <a:p>
            <a:pPr algn="ctr"/>
            <a:r>
              <a:rPr lang="en-US" sz="2800" dirty="0" smtClean="0">
                <a:latin typeface="Berlin Sans FB Demi" pitchFamily="34" charset="0"/>
              </a:rPr>
              <a:t>BANGSA  DALAM PENGERTIAN POLITIK</a:t>
            </a:r>
          </a:p>
          <a:p>
            <a:pPr algn="ctr"/>
            <a:r>
              <a:rPr lang="en-US" sz="2800" dirty="0" smtClean="0">
                <a:latin typeface="Berlin Sans FB Demi" pitchFamily="34" charset="0"/>
              </a:rPr>
              <a:t>Political unity</a:t>
            </a:r>
            <a:endParaRPr lang="en-US" sz="2800" dirty="0">
              <a:latin typeface="Berlin Sans FB Demi" pitchFamily="34" charset="0"/>
            </a:endParaRPr>
          </a:p>
        </p:txBody>
      </p:sp>
      <p:sp>
        <p:nvSpPr>
          <p:cNvPr id="4" name="Rectangle 3"/>
          <p:cNvSpPr/>
          <p:nvPr/>
        </p:nvSpPr>
        <p:spPr>
          <a:xfrm>
            <a:off x="228600" y="1371600"/>
            <a:ext cx="8686800" cy="245605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lnSpc>
                <a:spcPct val="80000"/>
              </a:lnSpc>
            </a:pPr>
            <a:r>
              <a:rPr lang="en-US" sz="3200" b="1" dirty="0" smtClean="0"/>
              <a:t>S</a:t>
            </a:r>
            <a:r>
              <a:rPr lang="id-ID" sz="3200" b="1" dirty="0" smtClean="0"/>
              <a:t>uatu masyarakat dalam suatu daerah yang sama dan mereka tunduk kepada kedaulatan negaranya sebagai suatu kekuasaan tertinggi ke luar dan ke dalam. Bangsa dalam arti politik adalah bangsa yang sudah bernegara. Contoh; bangsa Indonesia, bangsa India, bangsa Jerma</a:t>
            </a:r>
            <a:r>
              <a:rPr lang="en-US" sz="3200" b="1" dirty="0"/>
              <a:t>n</a:t>
            </a:r>
            <a:endParaRPr lang="id-ID" sz="3200" b="1" dirty="0" smtClean="0"/>
          </a:p>
        </p:txBody>
      </p:sp>
      <p:pic>
        <p:nvPicPr>
          <p:cNvPr id="1026" name="Picture 2" descr="https://encrypted-tbn3.gstatic.com/images?q=tbn:ANd9GcSxav2zCiHgAxN2_e0-cKtUK9MxqxqSIpof7MjB1xW0Cu6eDVNW">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4152902"/>
            <a:ext cx="2895600" cy="2666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sil gambar untuk bangsa IN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690" y="4152902"/>
            <a:ext cx="25908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sil gambar untuk bangsa INDONES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152901"/>
            <a:ext cx="25908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82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wheel(1)">
                                      <p:cBhvr>
                                        <p:cTn id="17" dur="20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wheel(1)">
                                      <p:cBhvr>
                                        <p:cTn id="22" dur="20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wheel(1)">
                                      <p:cBhvr>
                                        <p:cTn id="2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Image result for WALLPAPER POWER 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026483" y="2286000"/>
            <a:ext cx="6801863"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hlinkClick r:id="rId3" action="ppaction://hlinkfile"/>
              </a:rPr>
              <a:t>KETIDAKPEDULIAN</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8229911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66"/>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9600" y="1174608"/>
            <a:ext cx="8425180" cy="5410712"/>
          </a:xfrm>
          <a:prstGeom prst="rect">
            <a:avLst/>
          </a:prstGeom>
        </p:spPr>
        <p:txBody>
          <a:bodyPr wrap="square">
            <a:spAutoFit/>
          </a:bodyPr>
          <a:lstStyle/>
          <a:p>
            <a:pPr marL="342900" lvl="0" indent="-342900">
              <a:spcBef>
                <a:spcPct val="20000"/>
              </a:spcBef>
              <a:buBlip>
                <a:blip r:embed="rId3"/>
              </a:buBlip>
            </a:pPr>
            <a:r>
              <a:rPr lang="en-US" sz="2400" b="1" dirty="0">
                <a:solidFill>
                  <a:srgbClr val="FF0000"/>
                </a:solidFill>
              </a:rPr>
              <a:t>BANGSA  BUATAN </a:t>
            </a:r>
            <a:r>
              <a:rPr lang="id-ID" sz="2400" b="1" dirty="0">
                <a:solidFill>
                  <a:srgbClr val="FF0000"/>
                </a:solidFill>
              </a:rPr>
              <a:t> </a:t>
            </a:r>
            <a:r>
              <a:rPr lang="id-ID" sz="2400" dirty="0">
                <a:solidFill>
                  <a:prstClr val="black"/>
                </a:solidFill>
              </a:rPr>
              <a:t>merujuk pada bangsa dalam pengertian politik yaitu bangsa yang telah bernegara. Negara baru perlu menciptakan identitas yang baru pula untuk bangsanya. Identitas itu merupakan identitas kebangsaan atau nasional negara yang bersangkutan </a:t>
            </a:r>
            <a:endParaRPr lang="en-US" sz="2400" dirty="0" smtClean="0">
              <a:solidFill>
                <a:prstClr val="black"/>
              </a:solidFill>
            </a:endParaRPr>
          </a:p>
          <a:p>
            <a:pPr marL="342900" lvl="0" indent="-342900">
              <a:spcBef>
                <a:spcPct val="20000"/>
              </a:spcBef>
              <a:buBlip>
                <a:blip r:embed="rId3"/>
              </a:buBlip>
            </a:pPr>
            <a:r>
              <a:rPr lang="id-ID" sz="2400" dirty="0" smtClean="0">
                <a:solidFill>
                  <a:prstClr val="black"/>
                </a:solidFill>
              </a:rPr>
              <a:t>Identitas </a:t>
            </a:r>
            <a:r>
              <a:rPr lang="id-ID" sz="2400" dirty="0">
                <a:solidFill>
                  <a:prstClr val="black"/>
                </a:solidFill>
              </a:rPr>
              <a:t>kebangsaan itu merupakan kesepakatan dari banyak bangsa (suku) didalamnya. Identitas itu bersifat buatan, sekunder, etis dan nasional.  Identitas nasional itu dapat saja berasal dari identitas sebuah bangsa didalamnya yang selanjutnya disepakati sebagai identitas </a:t>
            </a:r>
            <a:r>
              <a:rPr lang="id-ID" sz="2400" dirty="0" smtClean="0">
                <a:solidFill>
                  <a:prstClr val="black"/>
                </a:solidFill>
              </a:rPr>
              <a:t>nasionalnya.</a:t>
            </a:r>
            <a:endParaRPr lang="en-US" sz="2400" dirty="0" smtClean="0">
              <a:solidFill>
                <a:prstClr val="black"/>
              </a:solidFill>
            </a:endParaRPr>
          </a:p>
          <a:p>
            <a:pPr marL="342900" lvl="0" indent="-342900">
              <a:spcBef>
                <a:spcPct val="20000"/>
              </a:spcBef>
              <a:buBlip>
                <a:blip r:embed="rId3"/>
              </a:buBlip>
            </a:pPr>
            <a:r>
              <a:rPr lang="id-ID" sz="2400" dirty="0" smtClean="0">
                <a:solidFill>
                  <a:prstClr val="black"/>
                </a:solidFill>
              </a:rPr>
              <a:t>Beberapa </a:t>
            </a:r>
            <a:r>
              <a:rPr lang="id-ID" sz="2400" dirty="0">
                <a:solidFill>
                  <a:prstClr val="black"/>
                </a:solidFill>
              </a:rPr>
              <a:t>bentuk identitas nasional adalah; bahasa nasional, lambang nasional, semboyan nasional, bendera nasional, dan ideologi nasional.</a:t>
            </a:r>
          </a:p>
        </p:txBody>
      </p:sp>
      <p:sp>
        <p:nvSpPr>
          <p:cNvPr id="4" name="Rectangle 3"/>
          <p:cNvSpPr/>
          <p:nvPr/>
        </p:nvSpPr>
        <p:spPr>
          <a:xfrm>
            <a:off x="1338580" y="284497"/>
            <a:ext cx="7696200" cy="707886"/>
          </a:xfrm>
          <a:prstGeom prst="rect">
            <a:avLst/>
          </a:prstGeom>
        </p:spPr>
        <p:txBody>
          <a:bodyPr wrap="square">
            <a:spAutoFit/>
          </a:bodyPr>
          <a:lstStyle/>
          <a:p>
            <a:pPr lvl="0" algn="ctr"/>
            <a:r>
              <a:rPr lang="en-US" sz="4000" b="1" dirty="0">
                <a:ln w="19050">
                  <a:solidFill>
                    <a:srgbClr val="1F497D">
                      <a:tint val="1000"/>
                    </a:srgbClr>
                  </a:solidFill>
                  <a:prstDash val="solid"/>
                </a:ln>
                <a:solidFill>
                  <a:schemeClr val="accent6">
                    <a:lumMod val="50000"/>
                  </a:schemeClr>
                </a:solidFill>
                <a:effectLst>
                  <a:outerShdw blurRad="50000" dist="50800" dir="7500000" algn="tl">
                    <a:srgbClr val="000000">
                      <a:shade val="5000"/>
                      <a:alpha val="35000"/>
                    </a:srgbClr>
                  </a:outerShdw>
                </a:effectLst>
              </a:rPr>
              <a:t>IDENTITAS </a:t>
            </a:r>
            <a:r>
              <a:rPr lang="en-US" sz="4000" b="1" dirty="0" smtClean="0">
                <a:ln w="19050">
                  <a:solidFill>
                    <a:srgbClr val="1F497D">
                      <a:tint val="1000"/>
                    </a:srgbClr>
                  </a:solidFill>
                  <a:prstDash val="solid"/>
                </a:ln>
                <a:solidFill>
                  <a:schemeClr val="accent6">
                    <a:lumMod val="50000"/>
                  </a:schemeClr>
                </a:solidFill>
                <a:effectLst>
                  <a:outerShdw blurRad="50000" dist="50800" dir="7500000" algn="tl">
                    <a:srgbClr val="000000">
                      <a:shade val="5000"/>
                      <a:alpha val="35000"/>
                    </a:srgbClr>
                  </a:outerShdw>
                </a:effectLst>
              </a:rPr>
              <a:t>BANGSA BUATAN</a:t>
            </a:r>
            <a:endParaRPr lang="en-US" sz="4000" b="1" dirty="0">
              <a:ln w="19050">
                <a:solidFill>
                  <a:srgbClr val="1F497D">
                    <a:tint val="1000"/>
                  </a:srgbClr>
                </a:solidFill>
                <a:prstDash val="solid"/>
              </a:ln>
              <a:solidFill>
                <a:schemeClr val="accent6">
                  <a:lumMod val="50000"/>
                </a:schemeClr>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79253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10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9"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sil gambar untuk wallpaper suku bangsa indones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86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43400" y="152400"/>
            <a:ext cx="4572000" cy="830997"/>
          </a:xfrm>
          <a:prstGeom prst="rect">
            <a:avLst/>
          </a:prstGeom>
          <a:solidFill>
            <a:srgbClr val="FF0000"/>
          </a:solidFill>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en-US" sz="2400" b="1" dirty="0">
                <a:solidFill>
                  <a:schemeClr val="bg1"/>
                </a:solidFill>
                <a:latin typeface="Berlin Sans FB Demi" pitchFamily="34" charset="0"/>
              </a:rPr>
              <a:t>BANGSA  INDONESIA </a:t>
            </a:r>
          </a:p>
          <a:p>
            <a:pPr lvl="0" algn="ctr"/>
            <a:r>
              <a:rPr lang="en-US" sz="2400" dirty="0">
                <a:solidFill>
                  <a:schemeClr val="bg1"/>
                </a:solidFill>
                <a:latin typeface="Berlin Sans FB Demi" pitchFamily="34" charset="0"/>
              </a:rPr>
              <a:t>DALAM PENGERTIAN POLITIK</a:t>
            </a:r>
          </a:p>
        </p:txBody>
      </p:sp>
      <p:sp>
        <p:nvSpPr>
          <p:cNvPr id="3" name="Rectangle 2"/>
          <p:cNvSpPr/>
          <p:nvPr/>
        </p:nvSpPr>
        <p:spPr>
          <a:xfrm>
            <a:off x="5168806" y="1198880"/>
            <a:ext cx="3043013" cy="461665"/>
          </a:xfrm>
          <a:prstGeom prst="rect">
            <a:avLst/>
          </a:prstGeom>
        </p:spPr>
        <p:txBody>
          <a:bodyPr wrap="none">
            <a:spAutoFit/>
          </a:bodyPr>
          <a:lstStyle/>
          <a:p>
            <a:pPr lvl="0" algn="r"/>
            <a:r>
              <a:rPr lang="en-US" sz="2400" b="1" dirty="0">
                <a:ln w="11430"/>
                <a:solidFill>
                  <a:srgbClr val="C0504D">
                    <a:lumMod val="50000"/>
                  </a:srgbClr>
                </a:solidFill>
                <a:effectLst>
                  <a:outerShdw blurRad="50800" dist="39000" dir="5460000" algn="tl">
                    <a:srgbClr val="000000">
                      <a:alpha val="38000"/>
                    </a:srgbClr>
                  </a:outerShdw>
                </a:effectLst>
              </a:rPr>
              <a:t>DI DALAMNYA ADA</a:t>
            </a:r>
          </a:p>
        </p:txBody>
      </p:sp>
      <p:sp>
        <p:nvSpPr>
          <p:cNvPr id="4" name="Rectangle 3"/>
          <p:cNvSpPr/>
          <p:nvPr/>
        </p:nvSpPr>
        <p:spPr>
          <a:xfrm>
            <a:off x="3886200" y="1715810"/>
            <a:ext cx="5029200" cy="1015663"/>
          </a:xfrm>
          <a:prstGeom prst="rect">
            <a:avLst/>
          </a:prstGeom>
        </p:spPr>
        <p:txBody>
          <a:bodyPr wrap="square">
            <a:spAutoFit/>
          </a:bodyPr>
          <a:lstStyle/>
          <a:p>
            <a:pPr marL="342900" lvl="0" indent="-342900" algn="just">
              <a:spcBef>
                <a:spcPct val="20000"/>
              </a:spcBef>
              <a:buFont typeface="Arial" pitchFamily="34" charset="0"/>
              <a:buChar char="•"/>
            </a:pPr>
            <a:r>
              <a:rPr lang="en-US" sz="2000" b="1" dirty="0" err="1">
                <a:solidFill>
                  <a:srgbClr val="1F497D">
                    <a:lumMod val="75000"/>
                  </a:srgbClr>
                </a:solidFill>
                <a:cs typeface="Arial" pitchFamily="34" charset="0"/>
              </a:rPr>
              <a:t>Bangsa</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Jawa</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bangsa</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Batak</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Bangsa</a:t>
            </a:r>
            <a:r>
              <a:rPr lang="en-US" sz="2000" b="1" dirty="0">
                <a:solidFill>
                  <a:srgbClr val="1F497D">
                    <a:lumMod val="75000"/>
                  </a:srgbClr>
                </a:solidFill>
                <a:cs typeface="Arial" pitchFamily="34" charset="0"/>
              </a:rPr>
              <a:t> Lombok, </a:t>
            </a:r>
            <a:r>
              <a:rPr lang="en-US" sz="2000" b="1" dirty="0" err="1">
                <a:solidFill>
                  <a:srgbClr val="1F497D">
                    <a:lumMod val="75000"/>
                  </a:srgbClr>
                </a:solidFill>
                <a:cs typeface="Arial" pitchFamily="34" charset="0"/>
              </a:rPr>
              <a:t>Bangsa</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Minang</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Bangsa</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Sasak</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dsb</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lebih</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dari</a:t>
            </a:r>
            <a:r>
              <a:rPr lang="en-US" sz="2000" b="1" dirty="0">
                <a:solidFill>
                  <a:srgbClr val="1F497D">
                    <a:lumMod val="75000"/>
                  </a:srgbClr>
                </a:solidFill>
                <a:cs typeface="Arial" pitchFamily="34" charset="0"/>
              </a:rPr>
              <a:t> 350 </a:t>
            </a:r>
            <a:r>
              <a:rPr lang="en-US" sz="2000" b="1" dirty="0" err="1">
                <a:solidFill>
                  <a:srgbClr val="1F497D">
                    <a:lumMod val="75000"/>
                  </a:srgbClr>
                </a:solidFill>
                <a:cs typeface="Arial" pitchFamily="34" charset="0"/>
              </a:rPr>
              <a:t>bangsa</a:t>
            </a:r>
            <a:r>
              <a:rPr lang="en-US" sz="2000" b="1" dirty="0">
                <a:solidFill>
                  <a:srgbClr val="1F497D">
                    <a:lumMod val="75000"/>
                  </a:srgbClr>
                </a:solidFill>
                <a:cs typeface="Arial" pitchFamily="34" charset="0"/>
              </a:rPr>
              <a:t>) </a:t>
            </a:r>
          </a:p>
        </p:txBody>
      </p:sp>
      <p:sp>
        <p:nvSpPr>
          <p:cNvPr id="5" name="Rectangle 4"/>
          <p:cNvSpPr/>
          <p:nvPr/>
        </p:nvSpPr>
        <p:spPr>
          <a:xfrm>
            <a:off x="3886200" y="3068320"/>
            <a:ext cx="4343400" cy="1446550"/>
          </a:xfrm>
          <a:prstGeom prst="rect">
            <a:avLst/>
          </a:prstGeom>
        </p:spPr>
        <p:txBody>
          <a:bodyPr wrap="square">
            <a:spAutoFit/>
          </a:bodyPr>
          <a:lstStyle/>
          <a:p>
            <a:pPr marL="342900" lvl="0" indent="-342900" algn="just">
              <a:spcBef>
                <a:spcPct val="20000"/>
              </a:spcBef>
              <a:buFont typeface="Arial" pitchFamily="34" charset="0"/>
              <a:buChar char="•"/>
            </a:pPr>
            <a:r>
              <a:rPr lang="en-US" sz="2000" b="1" dirty="0">
                <a:solidFill>
                  <a:srgbClr val="1F497D">
                    <a:lumMod val="75000"/>
                  </a:srgbClr>
                </a:solidFill>
                <a:cs typeface="Arial" pitchFamily="34" charset="0"/>
              </a:rPr>
              <a:t>yang </a:t>
            </a:r>
            <a:r>
              <a:rPr lang="en-US" sz="2000" b="1" dirty="0" err="1">
                <a:solidFill>
                  <a:srgbClr val="1F497D">
                    <a:lumMod val="75000"/>
                  </a:srgbClr>
                </a:solidFill>
                <a:cs typeface="Arial" pitchFamily="34" charset="0"/>
              </a:rPr>
              <a:t>oleh</a:t>
            </a:r>
            <a:r>
              <a:rPr lang="en-US" sz="2000" b="1" dirty="0">
                <a:solidFill>
                  <a:srgbClr val="1F497D">
                    <a:lumMod val="75000"/>
                  </a:srgbClr>
                </a:solidFill>
                <a:cs typeface="Arial" pitchFamily="34" charset="0"/>
              </a:rPr>
              <a:t>  Bung </a:t>
            </a:r>
            <a:r>
              <a:rPr lang="en-US" sz="2000" b="1" dirty="0" err="1">
                <a:solidFill>
                  <a:srgbClr val="1F497D">
                    <a:lumMod val="75000"/>
                  </a:srgbClr>
                </a:solidFill>
                <a:cs typeface="Arial" pitchFamily="34" charset="0"/>
              </a:rPr>
              <a:t>Karno</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disebut</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dengan</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istilah</a:t>
            </a:r>
            <a:r>
              <a:rPr lang="en-US" sz="2000" b="1" dirty="0">
                <a:solidFill>
                  <a:srgbClr val="1F497D">
                    <a:lumMod val="75000"/>
                  </a:srgbClr>
                </a:solidFill>
                <a:cs typeface="Arial" pitchFamily="34" charset="0"/>
              </a:rPr>
              <a:t> </a:t>
            </a:r>
            <a:r>
              <a:rPr lang="en-US" sz="2000" b="1" u="sng" dirty="0" err="1">
                <a:solidFill>
                  <a:srgbClr val="FF0000"/>
                </a:solidFill>
                <a:cs typeface="Arial" pitchFamily="34" charset="0"/>
              </a:rPr>
              <a:t>suku</a:t>
            </a:r>
            <a:r>
              <a:rPr lang="en-US" sz="2000" b="1" u="sng" dirty="0">
                <a:solidFill>
                  <a:srgbClr val="FF0000"/>
                </a:solidFill>
                <a:cs typeface="Arial" pitchFamily="34" charset="0"/>
              </a:rPr>
              <a:t>  </a:t>
            </a:r>
            <a:r>
              <a:rPr lang="en-US" sz="2000" b="1" u="sng" dirty="0" err="1">
                <a:solidFill>
                  <a:srgbClr val="FF0000"/>
                </a:solidFill>
                <a:cs typeface="Arial" pitchFamily="34" charset="0"/>
              </a:rPr>
              <a:t>bangsa</a:t>
            </a:r>
            <a:endParaRPr lang="en-US" sz="2000" b="1" u="sng" dirty="0">
              <a:solidFill>
                <a:srgbClr val="FF0000"/>
              </a:solidFill>
              <a:cs typeface="Arial" pitchFamily="34" charset="0"/>
            </a:endParaRPr>
          </a:p>
          <a:p>
            <a:pPr lvl="0" algn="just">
              <a:spcBef>
                <a:spcPct val="20000"/>
              </a:spcBef>
            </a:pP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suku</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dalam</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bhs</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jawa</a:t>
            </a:r>
            <a:r>
              <a:rPr lang="en-US" sz="2000" b="1" dirty="0">
                <a:solidFill>
                  <a:srgbClr val="1F497D">
                    <a:lumMod val="75000"/>
                  </a:srgbClr>
                </a:solidFill>
                <a:cs typeface="Arial" pitchFamily="34" charset="0"/>
              </a:rPr>
              <a:t> = kaki. </a:t>
            </a:r>
          </a:p>
          <a:p>
            <a:pPr lvl="0" algn="just">
              <a:spcBef>
                <a:spcPct val="20000"/>
              </a:spcBef>
            </a:pP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Suku</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bangsa</a:t>
            </a:r>
            <a:r>
              <a:rPr lang="en-US" sz="2000" b="1" dirty="0">
                <a:solidFill>
                  <a:srgbClr val="1F497D">
                    <a:lumMod val="75000"/>
                  </a:srgbClr>
                </a:solidFill>
                <a:cs typeface="Arial" pitchFamily="34" charset="0"/>
              </a:rPr>
              <a:t> = kaki </a:t>
            </a:r>
            <a:r>
              <a:rPr lang="en-US" sz="2000" b="1" dirty="0" err="1">
                <a:solidFill>
                  <a:srgbClr val="1F497D">
                    <a:lumMod val="75000"/>
                  </a:srgbClr>
                </a:solidFill>
                <a:cs typeface="Arial" pitchFamily="34" charset="0"/>
              </a:rPr>
              <a:t>bangsa</a:t>
            </a:r>
            <a:r>
              <a:rPr lang="en-US" sz="2000" b="1" dirty="0">
                <a:solidFill>
                  <a:srgbClr val="1F497D">
                    <a:lumMod val="75000"/>
                  </a:srgbClr>
                </a:solidFill>
                <a:cs typeface="Arial" pitchFamily="34" charset="0"/>
              </a:rPr>
              <a:t>)</a:t>
            </a:r>
          </a:p>
        </p:txBody>
      </p:sp>
      <p:sp>
        <p:nvSpPr>
          <p:cNvPr id="6" name="Rectangle 5"/>
          <p:cNvSpPr/>
          <p:nvPr/>
        </p:nvSpPr>
        <p:spPr>
          <a:xfrm>
            <a:off x="3886200" y="4724400"/>
            <a:ext cx="4800600" cy="1938992"/>
          </a:xfrm>
          <a:prstGeom prst="rect">
            <a:avLst/>
          </a:prstGeom>
        </p:spPr>
        <p:txBody>
          <a:bodyPr wrap="square">
            <a:spAutoFit/>
          </a:bodyPr>
          <a:lstStyle/>
          <a:p>
            <a:pPr marL="342900" lvl="0" indent="-342900" algn="just">
              <a:spcBef>
                <a:spcPct val="20000"/>
              </a:spcBef>
              <a:buFont typeface="Arial" pitchFamily="34" charset="0"/>
              <a:buChar char="•"/>
            </a:pPr>
            <a:r>
              <a:rPr lang="en-US" sz="2000" b="1" dirty="0" err="1">
                <a:solidFill>
                  <a:srgbClr val="1F497D">
                    <a:lumMod val="75000"/>
                  </a:srgbClr>
                </a:solidFill>
                <a:cs typeface="Arial" pitchFamily="34" charset="0"/>
              </a:rPr>
              <a:t>Suku-suku</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bangsa</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harus</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saling</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berkerjasama</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sebagai</a:t>
            </a:r>
            <a:r>
              <a:rPr lang="en-US" sz="2000" b="1" dirty="0">
                <a:solidFill>
                  <a:srgbClr val="1F497D">
                    <a:lumMod val="75000"/>
                  </a:srgbClr>
                </a:solidFill>
                <a:cs typeface="Arial" pitchFamily="34" charset="0"/>
              </a:rPr>
              <a:t> kaki yang </a:t>
            </a:r>
            <a:r>
              <a:rPr lang="en-US" sz="2000" b="1" dirty="0" err="1">
                <a:solidFill>
                  <a:srgbClr val="1F497D">
                    <a:lumMod val="75000"/>
                  </a:srgbClr>
                </a:solidFill>
                <a:cs typeface="Arial" pitchFamily="34" charset="0"/>
              </a:rPr>
              <a:t>kuat</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menopang</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bangsa</a:t>
            </a:r>
            <a:r>
              <a:rPr lang="en-US" sz="2000" b="1" dirty="0">
                <a:solidFill>
                  <a:srgbClr val="1F497D">
                    <a:lumMod val="75000"/>
                  </a:srgbClr>
                </a:solidFill>
                <a:cs typeface="Arial" pitchFamily="34" charset="0"/>
              </a:rPr>
              <a:t> Indonesian </a:t>
            </a:r>
            <a:r>
              <a:rPr lang="en-US" sz="2000" b="1" i="1" dirty="0">
                <a:solidFill>
                  <a:srgbClr val="1F497D">
                    <a:lumMod val="75000"/>
                  </a:srgbClr>
                </a:solidFill>
                <a:cs typeface="Arial" pitchFamily="34" charset="0"/>
              </a:rPr>
              <a:t>(nation state</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tidak</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boleh</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saling</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menendang</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menjegal</a:t>
            </a:r>
            <a:r>
              <a:rPr lang="en-US" sz="2000" b="1" dirty="0">
                <a:solidFill>
                  <a:srgbClr val="1F497D">
                    <a:lumMod val="75000"/>
                  </a:srgbClr>
                </a:solidFill>
                <a:cs typeface="Arial" pitchFamily="34" charset="0"/>
              </a:rPr>
              <a:t>, </a:t>
            </a:r>
            <a:r>
              <a:rPr lang="en-US" sz="2000" b="1" dirty="0" err="1">
                <a:solidFill>
                  <a:srgbClr val="1F497D">
                    <a:lumMod val="75000"/>
                  </a:srgbClr>
                </a:solidFill>
                <a:cs typeface="Arial" pitchFamily="34" charset="0"/>
              </a:rPr>
              <a:t>menjatuhkan</a:t>
            </a:r>
            <a:r>
              <a:rPr lang="en-US" sz="2000" b="1" dirty="0">
                <a:solidFill>
                  <a:srgbClr val="1F497D">
                    <a:lumMod val="75000"/>
                  </a:srgbClr>
                </a:solidFill>
                <a:cs typeface="Arial" pitchFamily="34" charset="0"/>
              </a:rPr>
              <a:t>.</a:t>
            </a:r>
          </a:p>
        </p:txBody>
      </p:sp>
    </p:spTree>
    <p:extLst>
      <p:ext uri="{BB962C8B-B14F-4D97-AF65-F5344CB8AC3E}">
        <p14:creationId xmlns:p14="http://schemas.microsoft.com/office/powerpoint/2010/main" val="87133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2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wheel(1)">
                                      <p:cBhvr>
                                        <p:cTn id="33"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sil gambar untuk WALLPAPER PENDID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86200" y="304800"/>
            <a:ext cx="3215239" cy="769441"/>
          </a:xfrm>
          <a:prstGeom prst="rect">
            <a:avLst/>
          </a:prstGeom>
        </p:spPr>
        <p:txBody>
          <a:bodyPr wrap="none">
            <a:spAutoFit/>
          </a:bodyPr>
          <a:lstStyle/>
          <a:p>
            <a:r>
              <a:rPr lang="en-US" sz="4400" dirty="0">
                <a:solidFill>
                  <a:prstClr val="black"/>
                </a:solidFill>
                <a:latin typeface="Calibri"/>
                <a:ea typeface="+mj-ea"/>
                <a:cs typeface="+mj-cs"/>
              </a:rPr>
              <a:t>KESIMPULAN</a:t>
            </a:r>
            <a:endParaRPr lang="en-US" dirty="0"/>
          </a:p>
        </p:txBody>
      </p:sp>
      <p:sp>
        <p:nvSpPr>
          <p:cNvPr id="3" name="Rectangle 2"/>
          <p:cNvSpPr/>
          <p:nvPr/>
        </p:nvSpPr>
        <p:spPr>
          <a:xfrm>
            <a:off x="2743200" y="1063377"/>
            <a:ext cx="6019799"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000" b="1" dirty="0">
                <a:solidFill>
                  <a:prstClr val="black"/>
                </a:solidFill>
                <a:latin typeface="Calibri"/>
              </a:rPr>
              <a:t>TERBENTUKNYA BANGSA BUKANLAH KENYATAAN YANG  BERSIFAT LAHIRIAH, MELAINKAN BERSIFAT ROHANIAH  YANG ADANYA HANYA DAPAT DISIMPULKAN BERDASARKAN </a:t>
            </a:r>
            <a:r>
              <a:rPr lang="en-US" sz="2000" b="1" i="1" dirty="0">
                <a:solidFill>
                  <a:prstClr val="black"/>
                </a:solidFill>
                <a:latin typeface="Calibri"/>
              </a:rPr>
              <a:t>PERNYATAAN SENASIB</a:t>
            </a:r>
            <a:r>
              <a:rPr lang="en-US" sz="2000" b="1" dirty="0">
                <a:solidFill>
                  <a:prstClr val="black"/>
                </a:solidFill>
                <a:latin typeface="Calibri"/>
              </a:rPr>
              <a:t> </a:t>
            </a:r>
            <a:r>
              <a:rPr lang="en-US" sz="2000" b="1" i="1" dirty="0">
                <a:solidFill>
                  <a:prstClr val="black"/>
                </a:solidFill>
                <a:latin typeface="Calibri"/>
              </a:rPr>
              <a:t>SEPENANGGUNGAN </a:t>
            </a:r>
            <a:r>
              <a:rPr lang="en-US" sz="2000" b="1" dirty="0">
                <a:solidFill>
                  <a:prstClr val="black"/>
                </a:solidFill>
                <a:latin typeface="Calibri"/>
              </a:rPr>
              <a:t>DAN KEMAUAN MEMBENTUK KOLEKTIVITAS.</a:t>
            </a:r>
            <a:endParaRPr lang="en-US" sz="2000" b="1" dirty="0"/>
          </a:p>
        </p:txBody>
      </p:sp>
      <p:sp>
        <p:nvSpPr>
          <p:cNvPr id="4" name="Rectangle 3"/>
          <p:cNvSpPr/>
          <p:nvPr/>
        </p:nvSpPr>
        <p:spPr>
          <a:xfrm>
            <a:off x="3633438" y="3228945"/>
            <a:ext cx="3803605" cy="400110"/>
          </a:xfrm>
          <a:prstGeom prst="rect">
            <a:avLst/>
          </a:prstGeom>
          <a:ln w="38100"/>
        </p:spPr>
        <p:style>
          <a:lnRef idx="2">
            <a:schemeClr val="accent4"/>
          </a:lnRef>
          <a:fillRef idx="1">
            <a:schemeClr val="lt1"/>
          </a:fillRef>
          <a:effectRef idx="0">
            <a:schemeClr val="accent4"/>
          </a:effectRef>
          <a:fontRef idx="minor">
            <a:schemeClr val="dk1"/>
          </a:fontRef>
        </p:style>
        <p:txBody>
          <a:bodyPr wrap="none">
            <a:spAutoFit/>
          </a:bodyPr>
          <a:lstStyle/>
          <a:p>
            <a:r>
              <a:rPr lang="en-US" sz="2000" b="1" dirty="0">
                <a:solidFill>
                  <a:prstClr val="black"/>
                </a:solidFill>
                <a:latin typeface="Calibri"/>
              </a:rPr>
              <a:t>ELEMEN POKOK BANGSA BERUPA </a:t>
            </a:r>
            <a:endParaRPr lang="en-US" b="1" dirty="0"/>
          </a:p>
        </p:txBody>
      </p:sp>
      <p:sp>
        <p:nvSpPr>
          <p:cNvPr id="5" name="Rectangle 4"/>
          <p:cNvSpPr/>
          <p:nvPr/>
        </p:nvSpPr>
        <p:spPr>
          <a:xfrm>
            <a:off x="2748280" y="4191000"/>
            <a:ext cx="2487240" cy="1631216"/>
          </a:xfrm>
          <a:prstGeom prst="rect">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2700000" scaled="1"/>
            <a:tileRect/>
          </a:gradFill>
        </p:spPr>
        <p:style>
          <a:lnRef idx="1">
            <a:schemeClr val="accent1"/>
          </a:lnRef>
          <a:fillRef idx="2">
            <a:schemeClr val="accent1"/>
          </a:fillRef>
          <a:effectRef idx="1">
            <a:schemeClr val="accent1"/>
          </a:effectRef>
          <a:fontRef idx="minor">
            <a:schemeClr val="dk1"/>
          </a:fontRef>
        </p:style>
        <p:txBody>
          <a:bodyPr wrap="square">
            <a:spAutoFit/>
          </a:bodyPr>
          <a:lstStyle/>
          <a:p>
            <a:pPr lvl="0" algn="ctr"/>
            <a:r>
              <a:rPr lang="en-US" sz="2000" b="1" dirty="0">
                <a:solidFill>
                  <a:srgbClr val="0000FF"/>
                </a:solidFill>
              </a:rPr>
              <a:t>JIWA</a:t>
            </a:r>
          </a:p>
          <a:p>
            <a:pPr lvl="0" algn="ctr"/>
            <a:r>
              <a:rPr lang="en-US" sz="2000" b="1" dirty="0">
                <a:solidFill>
                  <a:srgbClr val="0000FF"/>
                </a:solidFill>
              </a:rPr>
              <a:t>KEHENDAK</a:t>
            </a:r>
          </a:p>
          <a:p>
            <a:pPr lvl="0" algn="ctr"/>
            <a:r>
              <a:rPr lang="en-US" sz="2000" b="1" dirty="0">
                <a:solidFill>
                  <a:srgbClr val="0000FF"/>
                </a:solidFill>
              </a:rPr>
              <a:t>PERASAAN</a:t>
            </a:r>
          </a:p>
          <a:p>
            <a:pPr lvl="0" algn="ctr"/>
            <a:r>
              <a:rPr lang="en-US" sz="2000" b="1" dirty="0">
                <a:solidFill>
                  <a:srgbClr val="0000FF"/>
                </a:solidFill>
              </a:rPr>
              <a:t>PIKIRAN</a:t>
            </a:r>
          </a:p>
          <a:p>
            <a:pPr lvl="0" algn="ctr"/>
            <a:r>
              <a:rPr lang="en-US" sz="2000" b="1" dirty="0">
                <a:solidFill>
                  <a:srgbClr val="0000FF"/>
                </a:solidFill>
              </a:rPr>
              <a:t>SEMANGAT</a:t>
            </a:r>
          </a:p>
        </p:txBody>
      </p:sp>
      <p:sp>
        <p:nvSpPr>
          <p:cNvPr id="7" name="AutoShape 6"/>
          <p:cNvSpPr>
            <a:spLocks noChangeArrowheads="1"/>
          </p:cNvSpPr>
          <p:nvPr/>
        </p:nvSpPr>
        <p:spPr bwMode="auto">
          <a:xfrm>
            <a:off x="5357440" y="4880610"/>
            <a:ext cx="395659" cy="133350"/>
          </a:xfrm>
          <a:prstGeom prst="rightArrow">
            <a:avLst>
              <a:gd name="adj1" fmla="val 50000"/>
              <a:gd name="adj2" fmla="val 65000"/>
            </a:avLst>
          </a:prstGeom>
          <a:solidFill>
            <a:schemeClr val="tx1"/>
          </a:solidFill>
          <a:ln w="9525">
            <a:solidFill>
              <a:schemeClr val="tx1"/>
            </a:solidFill>
            <a:miter lim="800000"/>
            <a:headEnd/>
            <a:tailEnd/>
          </a:ln>
        </p:spPr>
        <p:txBody>
          <a:bodyPr wrap="none" anchor="ctr"/>
          <a:lstStyle/>
          <a:p>
            <a:endParaRPr lang="id-ID"/>
          </a:p>
        </p:txBody>
      </p:sp>
      <p:sp>
        <p:nvSpPr>
          <p:cNvPr id="8" name="Oval 2"/>
          <p:cNvSpPr>
            <a:spLocks noChangeArrowheads="1"/>
          </p:cNvSpPr>
          <p:nvPr/>
        </p:nvSpPr>
        <p:spPr bwMode="auto">
          <a:xfrm>
            <a:off x="5896533" y="3909060"/>
            <a:ext cx="3081019" cy="2209800"/>
          </a:xfrm>
          <a:prstGeom prst="ellipse">
            <a:avLst/>
          </a:prstGeom>
          <a:gradFill rotWithShape="1">
            <a:gsLst>
              <a:gs pos="0">
                <a:srgbClr val="FFFF19"/>
              </a:gs>
              <a:gs pos="100000">
                <a:srgbClr val="FF0000"/>
              </a:gs>
            </a:gsLst>
            <a:path path="shape">
              <a:fillToRect l="50000" t="50000" r="50000" b="50000"/>
            </a:path>
          </a:gradFill>
          <a:ln w="9525">
            <a:solidFill>
              <a:schemeClr val="tx1"/>
            </a:solidFill>
            <a:round/>
            <a:headEnd/>
            <a:tailEnd/>
          </a:ln>
        </p:spPr>
        <p:txBody>
          <a:bodyPr wrap="none" anchor="ctr"/>
          <a:lstStyle/>
          <a:p>
            <a:pPr algn="ctr"/>
            <a:r>
              <a:rPr lang="en-US" sz="2000" b="1" dirty="0"/>
              <a:t>MEMBENTUK</a:t>
            </a:r>
          </a:p>
          <a:p>
            <a:pPr algn="ctr"/>
            <a:r>
              <a:rPr lang="en-US" sz="2000" b="1" dirty="0"/>
              <a:t>KESATUAN</a:t>
            </a:r>
          </a:p>
          <a:p>
            <a:pPr algn="ctr"/>
            <a:r>
              <a:rPr lang="en-US" sz="2000" b="1" dirty="0"/>
              <a:t>KEBULATAN</a:t>
            </a:r>
          </a:p>
          <a:p>
            <a:pPr algn="ctr"/>
            <a:r>
              <a:rPr lang="en-US" sz="2000" b="1" dirty="0"/>
              <a:t>KETUNGGALAN</a:t>
            </a:r>
          </a:p>
        </p:txBody>
      </p:sp>
    </p:spTree>
    <p:extLst>
      <p:ext uri="{BB962C8B-B14F-4D97-AF65-F5344CB8AC3E}">
        <p14:creationId xmlns:p14="http://schemas.microsoft.com/office/powerpoint/2010/main" val="159257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strVal val="#ppt_w*0.70"/>
                                          </p:val>
                                        </p:tav>
                                        <p:tav tm="100000">
                                          <p:val>
                                            <p:strVal val="#ppt_w"/>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animEffect transition="in" filter="fade">
                                      <p:cBhvr>
                                        <p:cTn id="29" dur="1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3"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plus(in)">
                                      <p:cBhvr>
                                        <p:cTn id="3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sil gambar untuk WALLPAPER PENDID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590800" y="304800"/>
            <a:ext cx="4429482" cy="769441"/>
          </a:xfrm>
          <a:prstGeom prst="rect">
            <a:avLst/>
          </a:prstGeom>
          <a:ln w="38100">
            <a:solidFill>
              <a:schemeClr val="bg1"/>
            </a:solidFill>
          </a:ln>
        </p:spPr>
        <p:txBody>
          <a:bodyPr wrap="none">
            <a:spAutoFit/>
          </a:bodyPr>
          <a:lstStyle/>
          <a:p>
            <a:r>
              <a:rPr lang="en-US" sz="4400" b="1" dirty="0">
                <a:solidFill>
                  <a:schemeClr val="bg1"/>
                </a:solidFill>
                <a:latin typeface="Calibri"/>
              </a:rPr>
              <a:t>JATI  DIRI BANGSA</a:t>
            </a:r>
            <a:endParaRPr lang="en-US" b="1" dirty="0">
              <a:solidFill>
                <a:schemeClr val="bg1"/>
              </a:solidFill>
            </a:endParaRPr>
          </a:p>
        </p:txBody>
      </p:sp>
      <p:sp>
        <p:nvSpPr>
          <p:cNvPr id="3" name="Rectangle 2"/>
          <p:cNvSpPr/>
          <p:nvPr/>
        </p:nvSpPr>
        <p:spPr>
          <a:xfrm>
            <a:off x="990600" y="1676400"/>
            <a:ext cx="7391400" cy="2246769"/>
          </a:xfrm>
          <a:prstGeom prst="rect">
            <a:avLst/>
          </a:prstGeom>
          <a:ln w="57150">
            <a:solidFill>
              <a:srgbClr val="FFFF00"/>
            </a:solidFill>
          </a:ln>
        </p:spPr>
        <p:txBody>
          <a:bodyPr wrap="square">
            <a:spAutoFit/>
          </a:bodyPr>
          <a:lstStyle/>
          <a:p>
            <a:pPr lvl="0" algn="ctr"/>
            <a:r>
              <a:rPr lang="id-ID" sz="2800" b="1" dirty="0">
                <a:solidFill>
                  <a:schemeClr val="bg1"/>
                </a:solidFill>
                <a:latin typeface="Aharoni" pitchFamily="2" charset="-79"/>
                <a:cs typeface="Aharoni" pitchFamily="2" charset="-79"/>
              </a:rPr>
              <a:t>LAHIR DARI PILIHAN </a:t>
            </a:r>
            <a:r>
              <a:rPr lang="en-US" sz="2800" b="1" dirty="0">
                <a:solidFill>
                  <a:schemeClr val="bg1"/>
                </a:solidFill>
                <a:latin typeface="Aharoni" pitchFamily="2" charset="-79"/>
                <a:cs typeface="Aharoni" pitchFamily="2" charset="-79"/>
              </a:rPr>
              <a:t>(CHOISE)</a:t>
            </a:r>
            <a:r>
              <a:rPr lang="id-ID" sz="2800" b="1" dirty="0">
                <a:solidFill>
                  <a:schemeClr val="bg1"/>
                </a:solidFill>
                <a:latin typeface="Aharoni" pitchFamily="2" charset="-79"/>
                <a:cs typeface="Aharoni" pitchFamily="2" charset="-79"/>
              </a:rPr>
              <a:t>SEKUMPULAN INDIVIDU YANG MENGELOMPOK</a:t>
            </a:r>
          </a:p>
          <a:p>
            <a:pPr lvl="0" algn="ctr"/>
            <a:r>
              <a:rPr lang="id-ID" sz="2800" b="1" dirty="0">
                <a:solidFill>
                  <a:schemeClr val="bg1"/>
                </a:solidFill>
                <a:latin typeface="Aharoni" pitchFamily="2" charset="-79"/>
                <a:cs typeface="Aharoni" pitchFamily="2" charset="-79"/>
              </a:rPr>
              <a:t>DAN BERSEPAKAT UNTUK MENDIRIKAN BANGSA</a:t>
            </a:r>
          </a:p>
        </p:txBody>
      </p:sp>
      <p:sp>
        <p:nvSpPr>
          <p:cNvPr id="4" name="Rectangle 3"/>
          <p:cNvSpPr/>
          <p:nvPr/>
        </p:nvSpPr>
        <p:spPr>
          <a:xfrm>
            <a:off x="495300" y="4665056"/>
            <a:ext cx="8382000" cy="1384995"/>
          </a:xfrm>
          <a:prstGeom prst="rect">
            <a:avLst/>
          </a:prstGeom>
          <a:ln w="38100">
            <a:solidFill>
              <a:srgbClr val="FFFF00"/>
            </a:solidFill>
          </a:ln>
        </p:spPr>
        <p:txBody>
          <a:bodyPr wrap="square">
            <a:spAutoFit/>
          </a:bodyPr>
          <a:lstStyle/>
          <a:p>
            <a:pPr lvl="0" algn="ctr"/>
            <a:r>
              <a:rPr lang="id-ID" sz="2800" b="1" dirty="0">
                <a:solidFill>
                  <a:schemeClr val="bg1"/>
                </a:solidFill>
                <a:latin typeface="Aharoni" pitchFamily="2" charset="-79"/>
                <a:cs typeface="Aharoni" pitchFamily="2" charset="-79"/>
              </a:rPr>
              <a:t>JATI DIRI BANGSA</a:t>
            </a:r>
            <a:r>
              <a:rPr lang="en-US" sz="2800" b="1" dirty="0">
                <a:solidFill>
                  <a:schemeClr val="bg1"/>
                </a:solidFill>
                <a:latin typeface="Aharoni" pitchFamily="2" charset="-79"/>
                <a:cs typeface="Aharoni" pitchFamily="2" charset="-79"/>
              </a:rPr>
              <a:t> </a:t>
            </a:r>
            <a:r>
              <a:rPr lang="id-ID" sz="2800" b="1" dirty="0">
                <a:solidFill>
                  <a:schemeClr val="bg1"/>
                </a:solidFill>
                <a:latin typeface="Aharoni" pitchFamily="2" charset="-79"/>
                <a:cs typeface="Aharoni" pitchFamily="2" charset="-79"/>
              </a:rPr>
              <a:t>MERUPAKAN PENCERMINAN ATAU TAMPILAN KARAKTER</a:t>
            </a:r>
          </a:p>
          <a:p>
            <a:pPr lvl="0" algn="ctr"/>
            <a:r>
              <a:rPr lang="en-US" sz="2800" b="1" dirty="0">
                <a:solidFill>
                  <a:schemeClr val="bg1"/>
                </a:solidFill>
                <a:latin typeface="Aharoni" pitchFamily="2" charset="-79"/>
                <a:cs typeface="Aharoni" pitchFamily="2" charset="-79"/>
              </a:rPr>
              <a:t>SUATU </a:t>
            </a:r>
            <a:r>
              <a:rPr lang="id-ID" sz="2800" b="1" dirty="0">
                <a:solidFill>
                  <a:schemeClr val="bg1"/>
                </a:solidFill>
                <a:latin typeface="Aharoni" pitchFamily="2" charset="-79"/>
                <a:cs typeface="Aharoni" pitchFamily="2" charset="-79"/>
              </a:rPr>
              <a:t>BANGSA</a:t>
            </a:r>
            <a:endParaRPr lang="en-GB" sz="2800" b="1"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53407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asil gambar untuk WALLPAPER PENDIDIK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0920" y="152400"/>
            <a:ext cx="4805680" cy="769441"/>
          </a:xfrm>
          <a:prstGeom prst="rect">
            <a:avLst/>
          </a:prstGeom>
        </p:spPr>
        <p:txBody>
          <a:bodyPr wrap="square">
            <a:spAutoFit/>
          </a:bodyPr>
          <a:lstStyle/>
          <a:p>
            <a:r>
              <a:rPr lang="id-ID" sz="4400" b="1" dirty="0">
                <a:solidFill>
                  <a:schemeClr val="bg1"/>
                </a:solidFill>
                <a:latin typeface="Calibri"/>
              </a:rPr>
              <a:t>KARAKTER</a:t>
            </a:r>
            <a:r>
              <a:rPr lang="en-US" sz="4400" b="1" dirty="0">
                <a:solidFill>
                  <a:schemeClr val="bg1"/>
                </a:solidFill>
                <a:latin typeface="Calibri"/>
              </a:rPr>
              <a:t> BANGSA </a:t>
            </a:r>
            <a:endParaRPr lang="en-US" dirty="0">
              <a:solidFill>
                <a:schemeClr val="bg1"/>
              </a:solidFill>
            </a:endParaRPr>
          </a:p>
        </p:txBody>
      </p:sp>
      <p:sp>
        <p:nvSpPr>
          <p:cNvPr id="3" name="Rectangle 2"/>
          <p:cNvSpPr/>
          <p:nvPr/>
        </p:nvSpPr>
        <p:spPr>
          <a:xfrm>
            <a:off x="5080" y="2296050"/>
            <a:ext cx="6344920" cy="923330"/>
          </a:xfrm>
          <a:prstGeom prst="rect">
            <a:avLst/>
          </a:prstGeom>
        </p:spPr>
        <p:txBody>
          <a:bodyPr wrap="square">
            <a:spAutoFit/>
          </a:bodyPr>
          <a:lstStyle/>
          <a:p>
            <a:pPr algn="ctr"/>
            <a:r>
              <a:rPr lang="id-ID" b="1" dirty="0">
                <a:solidFill>
                  <a:schemeClr val="bg1"/>
                </a:solidFill>
              </a:rPr>
              <a:t>KARAKTER BANGSA MERUPAKAN AKUMULASI ATAU </a:t>
            </a:r>
          </a:p>
          <a:p>
            <a:pPr algn="ctr"/>
            <a:r>
              <a:rPr lang="id-ID" b="1" dirty="0">
                <a:solidFill>
                  <a:schemeClr val="bg1"/>
                </a:solidFill>
              </a:rPr>
              <a:t>SINERGI DARI KARAKTER INDIVIDU YANG MENGELOMPOK MENJADI </a:t>
            </a:r>
            <a:r>
              <a:rPr lang="en-US" b="1" dirty="0" smtClean="0">
                <a:solidFill>
                  <a:schemeClr val="bg1"/>
                </a:solidFill>
              </a:rPr>
              <a:t>KARAKTER </a:t>
            </a:r>
            <a:r>
              <a:rPr lang="id-ID" b="1" dirty="0">
                <a:solidFill>
                  <a:schemeClr val="bg1"/>
                </a:solidFill>
              </a:rPr>
              <a:t>BANGSA</a:t>
            </a:r>
            <a:endParaRPr lang="en-US" b="1" dirty="0">
              <a:solidFill>
                <a:schemeClr val="bg1"/>
              </a:solidFill>
            </a:endParaRPr>
          </a:p>
        </p:txBody>
      </p:sp>
      <p:sp>
        <p:nvSpPr>
          <p:cNvPr id="4" name="Rectangle 3"/>
          <p:cNvSpPr/>
          <p:nvPr/>
        </p:nvSpPr>
        <p:spPr>
          <a:xfrm>
            <a:off x="5080" y="4029164"/>
            <a:ext cx="6344920" cy="1200329"/>
          </a:xfrm>
          <a:prstGeom prst="rect">
            <a:avLst/>
          </a:prstGeom>
        </p:spPr>
        <p:txBody>
          <a:bodyPr wrap="square">
            <a:spAutoFit/>
          </a:bodyPr>
          <a:lstStyle/>
          <a:p>
            <a:pPr algn="ctr"/>
            <a:r>
              <a:rPr lang="id-ID" b="1" dirty="0">
                <a:solidFill>
                  <a:schemeClr val="bg1"/>
                </a:solidFill>
              </a:rPr>
              <a:t>KARAKTER BANGSA AKAN DITAMPILKAN SEBAGAI NILAI-NILAI LUHUR</a:t>
            </a:r>
            <a:r>
              <a:rPr lang="en-US" b="1" dirty="0">
                <a:solidFill>
                  <a:schemeClr val="bg1"/>
                </a:solidFill>
              </a:rPr>
              <a:t> </a:t>
            </a:r>
            <a:r>
              <a:rPr lang="id-ID" b="1" dirty="0">
                <a:solidFill>
                  <a:schemeClr val="bg1"/>
                </a:solidFill>
              </a:rPr>
              <a:t>YANG DIGALI DARI KEHIDUPAN NYATA OLEH FOUNDING </a:t>
            </a:r>
            <a:r>
              <a:rPr lang="id-ID" b="1" dirty="0" smtClean="0">
                <a:solidFill>
                  <a:schemeClr val="bg1"/>
                </a:solidFill>
              </a:rPr>
              <a:t>FATHERS,DIRUMUSKAN </a:t>
            </a:r>
            <a:r>
              <a:rPr lang="id-ID" b="1" dirty="0">
                <a:solidFill>
                  <a:schemeClr val="bg1"/>
                </a:solidFill>
              </a:rPr>
              <a:t>DALAM SUATU TATA NILAI YANG KITA KENAL SEBAGAI</a:t>
            </a:r>
          </a:p>
        </p:txBody>
      </p:sp>
      <p:pic>
        <p:nvPicPr>
          <p:cNvPr id="6" name="Picture 2" descr="Hasil gambar untuk bangsa INDONES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5920" y="2296049"/>
            <a:ext cx="1943100" cy="293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82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anim calcmode="lin" valueType="num">
                                      <p:cBhvr>
                                        <p:cTn id="26" dur="2000" fill="hold"/>
                                        <p:tgtEl>
                                          <p:spTgt spid="6"/>
                                        </p:tgtEl>
                                        <p:attrNameLst>
                                          <p:attrName>ppt_w</p:attrName>
                                        </p:attrNameLst>
                                      </p:cBhvr>
                                      <p:tavLst>
                                        <p:tav tm="0" fmla="#ppt_w*sin(2.5*pi*$)">
                                          <p:val>
                                            <p:fltVal val="0"/>
                                          </p:val>
                                        </p:tav>
                                        <p:tav tm="100000">
                                          <p:val>
                                            <p:fltVal val="1"/>
                                          </p:val>
                                        </p:tav>
                                      </p:tavLst>
                                    </p:anim>
                                    <p:anim calcmode="lin" valueType="num">
                                      <p:cBhvr>
                                        <p:cTn id="27"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defRPr/>
            </a:pPr>
            <a:r>
              <a:rPr lang="en-US" sz="3800" smtClean="0"/>
              <a:t>SEJARAH TERBENTUKNYA NASION INDONESIA</a:t>
            </a:r>
          </a:p>
        </p:txBody>
      </p:sp>
      <p:sp>
        <p:nvSpPr>
          <p:cNvPr id="150531" name="Oval 3" descr="Pink tissue paper"/>
          <p:cNvSpPr>
            <a:spLocks noChangeArrowheads="1"/>
          </p:cNvSpPr>
          <p:nvPr/>
        </p:nvSpPr>
        <p:spPr bwMode="auto">
          <a:xfrm>
            <a:off x="304800" y="1828800"/>
            <a:ext cx="3276600" cy="426720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p>
            <a:pPr algn="ctr"/>
            <a:r>
              <a:rPr lang="en-US" dirty="0">
                <a:solidFill>
                  <a:srgbClr val="0000FF"/>
                </a:solidFill>
              </a:rPr>
              <a:t>PERGERAKAN </a:t>
            </a:r>
          </a:p>
          <a:p>
            <a:pPr algn="ctr"/>
            <a:r>
              <a:rPr lang="en-US" dirty="0">
                <a:solidFill>
                  <a:srgbClr val="0000FF"/>
                </a:solidFill>
              </a:rPr>
              <a:t>SEBELUM 1928</a:t>
            </a:r>
          </a:p>
          <a:p>
            <a:pPr algn="ctr"/>
            <a:endParaRPr lang="en-US" dirty="0">
              <a:solidFill>
                <a:srgbClr val="0000FF"/>
              </a:solidFill>
            </a:endParaRPr>
          </a:p>
          <a:p>
            <a:pPr algn="ctr"/>
            <a:r>
              <a:rPr lang="en-US" dirty="0">
                <a:solidFill>
                  <a:srgbClr val="0000FF"/>
                </a:solidFill>
              </a:rPr>
              <a:t>BERWAWASAN PAROKHIAL</a:t>
            </a:r>
          </a:p>
          <a:p>
            <a:pPr algn="ctr"/>
            <a:r>
              <a:rPr lang="en-US" dirty="0">
                <a:solidFill>
                  <a:srgbClr val="0000FF"/>
                </a:solidFill>
              </a:rPr>
              <a:t>TERBATAS PADA</a:t>
            </a:r>
          </a:p>
          <a:p>
            <a:pPr algn="ctr"/>
            <a:r>
              <a:rPr lang="en-US" dirty="0">
                <a:solidFill>
                  <a:srgbClr val="0000FF"/>
                </a:solidFill>
              </a:rPr>
              <a:t>DAERAH </a:t>
            </a:r>
          </a:p>
          <a:p>
            <a:pPr algn="ctr"/>
            <a:r>
              <a:rPr lang="en-US" dirty="0">
                <a:solidFill>
                  <a:srgbClr val="0000FF"/>
                </a:solidFill>
              </a:rPr>
              <a:t>AGAMA </a:t>
            </a:r>
          </a:p>
          <a:p>
            <a:pPr algn="ctr"/>
            <a:r>
              <a:rPr lang="en-US" dirty="0">
                <a:solidFill>
                  <a:srgbClr val="0000FF"/>
                </a:solidFill>
              </a:rPr>
              <a:t>KEGIATAN SOSIAL</a:t>
            </a:r>
          </a:p>
          <a:p>
            <a:pPr algn="ctr"/>
            <a:r>
              <a:rPr lang="en-US" dirty="0">
                <a:solidFill>
                  <a:srgbClr val="0000FF"/>
                </a:solidFill>
              </a:rPr>
              <a:t> DAN KEAGAMAAN </a:t>
            </a:r>
          </a:p>
          <a:p>
            <a:pPr algn="ctr"/>
            <a:r>
              <a:rPr lang="en-US" dirty="0">
                <a:solidFill>
                  <a:srgbClr val="0000FF"/>
                </a:solidFill>
              </a:rPr>
              <a:t>LINGKUP TERBATAS</a:t>
            </a:r>
          </a:p>
        </p:txBody>
      </p:sp>
      <p:sp>
        <p:nvSpPr>
          <p:cNvPr id="150532" name="AutoShape 4"/>
          <p:cNvSpPr>
            <a:spLocks noChangeArrowheads="1"/>
          </p:cNvSpPr>
          <p:nvPr/>
        </p:nvSpPr>
        <p:spPr bwMode="auto">
          <a:xfrm>
            <a:off x="4648200" y="1219200"/>
            <a:ext cx="4572000" cy="5486400"/>
          </a:xfrm>
          <a:prstGeom prst="irregularSeal1">
            <a:avLst/>
          </a:prstGeom>
          <a:gradFill rotWithShape="1">
            <a:gsLst>
              <a:gs pos="0">
                <a:srgbClr val="FF0000"/>
              </a:gs>
              <a:gs pos="100000">
                <a:srgbClr val="FFFFFF"/>
              </a:gs>
            </a:gsLst>
            <a:lin ang="5400000" scaled="1"/>
          </a:gradFill>
          <a:ln w="9525">
            <a:solidFill>
              <a:schemeClr val="tx1"/>
            </a:solidFill>
            <a:miter lim="800000"/>
            <a:headEnd/>
            <a:tailEnd/>
          </a:ln>
        </p:spPr>
        <p:txBody>
          <a:bodyPr wrap="none" anchor="ctr"/>
          <a:lstStyle/>
          <a:p>
            <a:pPr algn="ctr"/>
            <a:r>
              <a:rPr lang="en-US" u="sng" dirty="0"/>
              <a:t>SOEMPAH PEMOEDA</a:t>
            </a:r>
          </a:p>
          <a:p>
            <a:pPr algn="ctr"/>
            <a:r>
              <a:rPr lang="en-US" sz="1400" dirty="0"/>
              <a:t>28-10-1928</a:t>
            </a:r>
          </a:p>
          <a:p>
            <a:pPr algn="ctr"/>
            <a:r>
              <a:rPr lang="en-US" dirty="0" err="1"/>
              <a:t>Lintas</a:t>
            </a:r>
            <a:r>
              <a:rPr lang="en-US" dirty="0"/>
              <a:t> </a:t>
            </a:r>
            <a:r>
              <a:rPr lang="en-US" dirty="0" err="1"/>
              <a:t>daerah</a:t>
            </a:r>
            <a:endParaRPr lang="en-US" dirty="0"/>
          </a:p>
          <a:p>
            <a:pPr algn="ctr"/>
            <a:r>
              <a:rPr lang="en-US" dirty="0" err="1"/>
              <a:t>Lintas</a:t>
            </a:r>
            <a:r>
              <a:rPr lang="en-US" dirty="0"/>
              <a:t> agama</a:t>
            </a:r>
          </a:p>
          <a:p>
            <a:pPr algn="ctr"/>
            <a:r>
              <a:rPr lang="en-US" dirty="0" err="1"/>
              <a:t>Lintas</a:t>
            </a:r>
            <a:r>
              <a:rPr lang="en-US" dirty="0"/>
              <a:t> </a:t>
            </a:r>
            <a:r>
              <a:rPr lang="en-US" dirty="0" err="1"/>
              <a:t>kepentingan</a:t>
            </a:r>
            <a:endParaRPr lang="en-US" dirty="0"/>
          </a:p>
          <a:p>
            <a:pPr algn="ctr"/>
            <a:endParaRPr lang="en-US" dirty="0"/>
          </a:p>
          <a:p>
            <a:pPr algn="ctr"/>
            <a:r>
              <a:rPr lang="en-US" b="1" dirty="0"/>
              <a:t>NASIONALISME</a:t>
            </a:r>
          </a:p>
        </p:txBody>
      </p:sp>
      <p:sp>
        <p:nvSpPr>
          <p:cNvPr id="150533" name="AutoShape 5"/>
          <p:cNvSpPr>
            <a:spLocks noChangeArrowheads="1"/>
          </p:cNvSpPr>
          <p:nvPr/>
        </p:nvSpPr>
        <p:spPr bwMode="auto">
          <a:xfrm>
            <a:off x="3733800" y="3048000"/>
            <a:ext cx="914400" cy="914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1"/>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675861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0531"/>
                                        </p:tgtEl>
                                        <p:attrNameLst>
                                          <p:attrName>style.visibility</p:attrName>
                                        </p:attrNameLst>
                                      </p:cBhvr>
                                      <p:to>
                                        <p:strVal val="visible"/>
                                      </p:to>
                                    </p:set>
                                    <p:animEffect transition="in" filter="dissolve">
                                      <p:cBhvr>
                                        <p:cTn id="7" dur="500"/>
                                        <p:tgtEl>
                                          <p:spTgt spid="1505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50533"/>
                                        </p:tgtEl>
                                        <p:attrNameLst>
                                          <p:attrName>style.visibility</p:attrName>
                                        </p:attrNameLst>
                                      </p:cBhvr>
                                      <p:to>
                                        <p:strVal val="visible"/>
                                      </p:to>
                                    </p:set>
                                    <p:animEffect transition="in" filter="wipe(down)">
                                      <p:cBhvr>
                                        <p:cTn id="12" dur="580">
                                          <p:stCondLst>
                                            <p:cond delay="0"/>
                                          </p:stCondLst>
                                        </p:cTn>
                                        <p:tgtEl>
                                          <p:spTgt spid="150533"/>
                                        </p:tgtEl>
                                      </p:cBhvr>
                                    </p:animEffect>
                                    <p:anim calcmode="lin" valueType="num">
                                      <p:cBhvr>
                                        <p:cTn id="13" dur="1822" tmFilter="0,0; 0.14,0.36; 0.43,0.73; 0.71,0.91; 1.0,1.0">
                                          <p:stCondLst>
                                            <p:cond delay="0"/>
                                          </p:stCondLst>
                                        </p:cTn>
                                        <p:tgtEl>
                                          <p:spTgt spid="15053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5053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5053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5053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50533"/>
                                        </p:tgtEl>
                                        <p:attrNameLst>
                                          <p:attrName>ppt_y</p:attrName>
                                        </p:attrNameLst>
                                      </p:cBhvr>
                                      <p:tavLst>
                                        <p:tav tm="0" fmla="#ppt_y-sin(pi*$)/81">
                                          <p:val>
                                            <p:fltVal val="0"/>
                                          </p:val>
                                        </p:tav>
                                        <p:tav tm="100000">
                                          <p:val>
                                            <p:fltVal val="1"/>
                                          </p:val>
                                        </p:tav>
                                      </p:tavLst>
                                    </p:anim>
                                    <p:animScale>
                                      <p:cBhvr>
                                        <p:cTn id="18" dur="26">
                                          <p:stCondLst>
                                            <p:cond delay="650"/>
                                          </p:stCondLst>
                                        </p:cTn>
                                        <p:tgtEl>
                                          <p:spTgt spid="150533"/>
                                        </p:tgtEl>
                                      </p:cBhvr>
                                      <p:to x="100000" y="60000"/>
                                    </p:animScale>
                                    <p:animScale>
                                      <p:cBhvr>
                                        <p:cTn id="19" dur="166" decel="50000">
                                          <p:stCondLst>
                                            <p:cond delay="676"/>
                                          </p:stCondLst>
                                        </p:cTn>
                                        <p:tgtEl>
                                          <p:spTgt spid="150533"/>
                                        </p:tgtEl>
                                      </p:cBhvr>
                                      <p:to x="100000" y="100000"/>
                                    </p:animScale>
                                    <p:animScale>
                                      <p:cBhvr>
                                        <p:cTn id="20" dur="26">
                                          <p:stCondLst>
                                            <p:cond delay="1312"/>
                                          </p:stCondLst>
                                        </p:cTn>
                                        <p:tgtEl>
                                          <p:spTgt spid="150533"/>
                                        </p:tgtEl>
                                      </p:cBhvr>
                                      <p:to x="100000" y="80000"/>
                                    </p:animScale>
                                    <p:animScale>
                                      <p:cBhvr>
                                        <p:cTn id="21" dur="166" decel="50000">
                                          <p:stCondLst>
                                            <p:cond delay="1338"/>
                                          </p:stCondLst>
                                        </p:cTn>
                                        <p:tgtEl>
                                          <p:spTgt spid="150533"/>
                                        </p:tgtEl>
                                      </p:cBhvr>
                                      <p:to x="100000" y="100000"/>
                                    </p:animScale>
                                    <p:animScale>
                                      <p:cBhvr>
                                        <p:cTn id="22" dur="26">
                                          <p:stCondLst>
                                            <p:cond delay="1642"/>
                                          </p:stCondLst>
                                        </p:cTn>
                                        <p:tgtEl>
                                          <p:spTgt spid="150533"/>
                                        </p:tgtEl>
                                      </p:cBhvr>
                                      <p:to x="100000" y="90000"/>
                                    </p:animScale>
                                    <p:animScale>
                                      <p:cBhvr>
                                        <p:cTn id="23" dur="166" decel="50000">
                                          <p:stCondLst>
                                            <p:cond delay="1668"/>
                                          </p:stCondLst>
                                        </p:cTn>
                                        <p:tgtEl>
                                          <p:spTgt spid="150533"/>
                                        </p:tgtEl>
                                      </p:cBhvr>
                                      <p:to x="100000" y="100000"/>
                                    </p:animScale>
                                    <p:animScale>
                                      <p:cBhvr>
                                        <p:cTn id="24" dur="26">
                                          <p:stCondLst>
                                            <p:cond delay="1808"/>
                                          </p:stCondLst>
                                        </p:cTn>
                                        <p:tgtEl>
                                          <p:spTgt spid="150533"/>
                                        </p:tgtEl>
                                      </p:cBhvr>
                                      <p:to x="100000" y="95000"/>
                                    </p:animScale>
                                    <p:animScale>
                                      <p:cBhvr>
                                        <p:cTn id="25" dur="166" decel="50000">
                                          <p:stCondLst>
                                            <p:cond delay="1834"/>
                                          </p:stCondLst>
                                        </p:cTn>
                                        <p:tgtEl>
                                          <p:spTgt spid="150533"/>
                                        </p:tgtEl>
                                      </p:cBhvr>
                                      <p:to x="100000" y="100000"/>
                                    </p:animScale>
                                  </p:childTnLst>
                                </p:cTn>
                              </p:par>
                            </p:childTnLst>
                          </p:cTn>
                        </p:par>
                      </p:childTnLst>
                    </p:cTn>
                  </p:par>
                  <p:par>
                    <p:cTn id="26" fill="hold" nodeType="clickPar">
                      <p:stCondLst>
                        <p:cond delay="indefinite"/>
                      </p:stCondLst>
                      <p:childTnLst>
                        <p:par>
                          <p:cTn id="27" fill="hold" nodeType="withGroup">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150532"/>
                                        </p:tgtEl>
                                        <p:attrNameLst>
                                          <p:attrName>style.visibility</p:attrName>
                                        </p:attrNameLst>
                                      </p:cBhvr>
                                      <p:to>
                                        <p:strVal val="visible"/>
                                      </p:to>
                                    </p:set>
                                    <p:animEffect transition="in" filter="fade">
                                      <p:cBhvr>
                                        <p:cTn id="30" dur="1000"/>
                                        <p:tgtEl>
                                          <p:spTgt spid="150532"/>
                                        </p:tgtEl>
                                      </p:cBhvr>
                                    </p:animEffect>
                                    <p:anim calcmode="lin" valueType="num">
                                      <p:cBhvr>
                                        <p:cTn id="31" dur="1000" fill="hold"/>
                                        <p:tgtEl>
                                          <p:spTgt spid="150532"/>
                                        </p:tgtEl>
                                        <p:attrNameLst>
                                          <p:attrName>ppt_x</p:attrName>
                                        </p:attrNameLst>
                                      </p:cBhvr>
                                      <p:tavLst>
                                        <p:tav tm="0">
                                          <p:val>
                                            <p:strVal val="#ppt_x"/>
                                          </p:val>
                                        </p:tav>
                                        <p:tav tm="100000">
                                          <p:val>
                                            <p:strVal val="#ppt_x"/>
                                          </p:val>
                                        </p:tav>
                                      </p:tavLst>
                                    </p:anim>
                                    <p:anim calcmode="lin" valueType="num">
                                      <p:cBhvr>
                                        <p:cTn id="32" dur="900" decel="100000" fill="hold"/>
                                        <p:tgtEl>
                                          <p:spTgt spid="150532"/>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505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animBg="1"/>
      <p:bldP spid="150532" grpId="0" animBg="1"/>
      <p:bldP spid="1505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2100775" y="342900"/>
            <a:ext cx="4724400" cy="685800"/>
          </a:xfrm>
          <a:prstGeom prst="rect">
            <a:avLst/>
          </a:prstGeom>
          <a:solidFill>
            <a:srgbClr val="FFFFFF"/>
          </a:solidFill>
          <a:ln w="38100" cmpd="dbl">
            <a:solidFill>
              <a:schemeClr val="tx1"/>
            </a:solidFill>
            <a:miter lim="800000"/>
            <a:headEnd/>
            <a:tailEnd/>
          </a:ln>
        </p:spPr>
        <p:txBody>
          <a:bodyPr wrap="none" anchor="ctr"/>
          <a:lstStyle/>
          <a:p>
            <a:endParaRPr lang="id-ID"/>
          </a:p>
        </p:txBody>
      </p:sp>
      <p:sp>
        <p:nvSpPr>
          <p:cNvPr id="151555" name="Rectangle 3"/>
          <p:cNvSpPr>
            <a:spLocks noGrp="1" noChangeArrowheads="1"/>
          </p:cNvSpPr>
          <p:nvPr>
            <p:ph type="title"/>
          </p:nvPr>
        </p:nvSpPr>
        <p:spPr>
          <a:xfrm>
            <a:off x="1697831" y="342900"/>
            <a:ext cx="5562600" cy="685800"/>
          </a:xfrm>
        </p:spPr>
        <p:txBody>
          <a:bodyPr/>
          <a:lstStyle/>
          <a:p>
            <a:pPr eaLnBrk="1" hangingPunct="1">
              <a:defRPr/>
            </a:pPr>
            <a:r>
              <a:rPr lang="en-US" dirty="0" smtClean="0">
                <a:solidFill>
                  <a:srgbClr val="FF0000"/>
                </a:solidFill>
                <a:effectLst>
                  <a:outerShdw blurRad="38100" dist="38100" dir="2700000" algn="tl">
                    <a:srgbClr val="000000"/>
                  </a:outerShdw>
                </a:effectLst>
              </a:rPr>
              <a:t>NAMA INDONESIA</a:t>
            </a:r>
          </a:p>
        </p:txBody>
      </p:sp>
      <p:sp>
        <p:nvSpPr>
          <p:cNvPr id="151556" name="Rectangle 4"/>
          <p:cNvSpPr>
            <a:spLocks noGrp="1" noChangeArrowheads="1"/>
          </p:cNvSpPr>
          <p:nvPr>
            <p:ph type="body" idx="1"/>
          </p:nvPr>
        </p:nvSpPr>
        <p:spPr>
          <a:xfrm>
            <a:off x="0" y="838200"/>
            <a:ext cx="9144000" cy="6324600"/>
          </a:xfrm>
        </p:spPr>
        <p:txBody>
          <a:bodyPr/>
          <a:lstStyle/>
          <a:p>
            <a:pPr eaLnBrk="1" hangingPunct="1">
              <a:lnSpc>
                <a:spcPct val="90000"/>
              </a:lnSpc>
              <a:buFont typeface="Wingdings" pitchFamily="2" charset="2"/>
              <a:buNone/>
              <a:defRPr/>
            </a:pPr>
            <a:endParaRPr lang="id-ID" sz="2000" dirty="0" smtClean="0"/>
          </a:p>
          <a:p>
            <a:pPr eaLnBrk="1" hangingPunct="1">
              <a:lnSpc>
                <a:spcPct val="90000"/>
              </a:lnSpc>
              <a:buFont typeface="Wingdings" pitchFamily="2" charset="2"/>
              <a:buNone/>
              <a:defRPr/>
            </a:pPr>
            <a:r>
              <a:rPr lang="en-US" sz="2000" dirty="0" smtClean="0"/>
              <a:t>INDOS = INDIA   NESOS = PULAU</a:t>
            </a:r>
            <a:r>
              <a:rPr lang="id-ID" sz="2000" dirty="0" smtClean="0"/>
              <a:t>  </a:t>
            </a:r>
            <a:endParaRPr lang="en-US" sz="2000" dirty="0" smtClean="0"/>
          </a:p>
          <a:p>
            <a:pPr eaLnBrk="1" hangingPunct="1">
              <a:lnSpc>
                <a:spcPct val="90000"/>
              </a:lnSpc>
              <a:buFont typeface="Wingdings" pitchFamily="2" charset="2"/>
              <a:buNone/>
              <a:defRPr/>
            </a:pPr>
            <a:r>
              <a:rPr lang="en-US" sz="2000" dirty="0" smtClean="0"/>
              <a:t>PULAU – PULAU DEKAT INDIA</a:t>
            </a:r>
          </a:p>
          <a:p>
            <a:pPr eaLnBrk="1" hangingPunct="1">
              <a:lnSpc>
                <a:spcPct val="90000"/>
              </a:lnSpc>
              <a:buFont typeface="Wingdings" pitchFamily="2" charset="2"/>
              <a:buNone/>
              <a:defRPr/>
            </a:pPr>
            <a:r>
              <a:rPr lang="en-US" sz="2000" u="sng" dirty="0" smtClean="0"/>
              <a:t>PENCIPTA</a:t>
            </a:r>
          </a:p>
          <a:p>
            <a:pPr algn="ctr" eaLnBrk="1" hangingPunct="1">
              <a:lnSpc>
                <a:spcPct val="90000"/>
              </a:lnSpc>
              <a:buFont typeface="Wingdings" pitchFamily="2" charset="2"/>
              <a:buNone/>
              <a:defRPr/>
            </a:pPr>
            <a:r>
              <a:rPr lang="en-US" sz="2800" dirty="0" smtClean="0"/>
              <a:t>JAMES RICHARDSON LOGAN (1850)</a:t>
            </a:r>
          </a:p>
          <a:p>
            <a:pPr algn="ctr" eaLnBrk="1" hangingPunct="1">
              <a:lnSpc>
                <a:spcPct val="90000"/>
              </a:lnSpc>
              <a:buFont typeface="Wingdings" pitchFamily="2" charset="2"/>
              <a:buNone/>
              <a:defRPr/>
            </a:pPr>
            <a:r>
              <a:rPr lang="en-US" sz="1600" dirty="0" smtClean="0"/>
              <a:t>(</a:t>
            </a:r>
            <a:r>
              <a:rPr lang="en-US" sz="1600" dirty="0" err="1" smtClean="0"/>
              <a:t>Ahli</a:t>
            </a:r>
            <a:r>
              <a:rPr lang="en-US" sz="1600" dirty="0" smtClean="0"/>
              <a:t> </a:t>
            </a:r>
            <a:r>
              <a:rPr lang="en-US" sz="1600" dirty="0" err="1" smtClean="0"/>
              <a:t>antropologi</a:t>
            </a:r>
            <a:r>
              <a:rPr lang="en-US" sz="1600" dirty="0" smtClean="0"/>
              <a:t> </a:t>
            </a:r>
            <a:r>
              <a:rPr lang="en-US" sz="1600" dirty="0" err="1" smtClean="0"/>
              <a:t>Inggris</a:t>
            </a:r>
            <a:r>
              <a:rPr lang="en-US" sz="1600" dirty="0" smtClean="0"/>
              <a:t>)   </a:t>
            </a:r>
          </a:p>
          <a:p>
            <a:pPr algn="ctr" eaLnBrk="1" hangingPunct="1">
              <a:lnSpc>
                <a:spcPct val="90000"/>
              </a:lnSpc>
              <a:buFont typeface="Wingdings" pitchFamily="2" charset="2"/>
              <a:buNone/>
              <a:defRPr/>
            </a:pPr>
            <a:endParaRPr lang="id-ID" sz="2800" b="1" i="1" dirty="0" smtClean="0"/>
          </a:p>
          <a:p>
            <a:pPr algn="ctr" eaLnBrk="1" hangingPunct="1">
              <a:lnSpc>
                <a:spcPct val="90000"/>
              </a:lnSpc>
              <a:buFont typeface="Wingdings" pitchFamily="2" charset="2"/>
              <a:buNone/>
              <a:defRPr/>
            </a:pPr>
            <a:endParaRPr lang="id-ID" sz="2800" b="1" i="1" dirty="0" smtClean="0"/>
          </a:p>
          <a:p>
            <a:pPr algn="ctr" eaLnBrk="1" hangingPunct="1">
              <a:lnSpc>
                <a:spcPct val="90000"/>
              </a:lnSpc>
              <a:buFont typeface="Wingdings" pitchFamily="2" charset="2"/>
              <a:buNone/>
              <a:defRPr/>
            </a:pPr>
            <a:endParaRPr lang="id-ID" sz="2800" b="1" i="1" dirty="0" smtClean="0"/>
          </a:p>
          <a:p>
            <a:pPr algn="ctr" eaLnBrk="1" hangingPunct="1">
              <a:lnSpc>
                <a:spcPct val="90000"/>
              </a:lnSpc>
              <a:buFont typeface="Wingdings" pitchFamily="2" charset="2"/>
              <a:buNone/>
              <a:defRPr/>
            </a:pPr>
            <a:endParaRPr lang="id-ID" sz="2400" b="1" i="1" dirty="0" smtClean="0"/>
          </a:p>
          <a:p>
            <a:pPr algn="ctr" eaLnBrk="1" hangingPunct="1">
              <a:lnSpc>
                <a:spcPct val="90000"/>
              </a:lnSpc>
              <a:buFont typeface="Wingdings" pitchFamily="2" charset="2"/>
              <a:buNone/>
              <a:defRPr/>
            </a:pPr>
            <a:r>
              <a:rPr lang="en-US" sz="2400" b="1" i="1" dirty="0" smtClean="0"/>
              <a:t>“ The </a:t>
            </a:r>
            <a:r>
              <a:rPr lang="en-US" sz="2400" b="1" i="1" dirty="0" err="1" smtClean="0"/>
              <a:t>Etnologi</a:t>
            </a:r>
            <a:r>
              <a:rPr lang="en-US" sz="2400" b="1" i="1" dirty="0" smtClean="0"/>
              <a:t> of The Indian Archipelago”</a:t>
            </a:r>
          </a:p>
          <a:p>
            <a:pPr algn="ctr" eaLnBrk="1" hangingPunct="1">
              <a:lnSpc>
                <a:spcPct val="90000"/>
              </a:lnSpc>
              <a:buFont typeface="Wingdings" pitchFamily="2" charset="2"/>
              <a:buNone/>
              <a:defRPr/>
            </a:pPr>
            <a:r>
              <a:rPr lang="en-US" sz="1600" b="1" dirty="0" smtClean="0"/>
              <a:t>(</a:t>
            </a:r>
            <a:r>
              <a:rPr lang="en-US" sz="1600" b="1" dirty="0" err="1" smtClean="0"/>
              <a:t>Ilmu</a:t>
            </a:r>
            <a:r>
              <a:rPr lang="en-US" sz="1600" b="1" dirty="0" smtClean="0"/>
              <a:t> </a:t>
            </a:r>
            <a:r>
              <a:rPr lang="en-US" sz="1600" b="1" dirty="0" err="1" smtClean="0"/>
              <a:t>bangsa-bangsa</a:t>
            </a:r>
            <a:r>
              <a:rPr lang="en-US" sz="1600" b="1" dirty="0" smtClean="0"/>
              <a:t> </a:t>
            </a:r>
            <a:r>
              <a:rPr lang="en-US" sz="1600" b="1" dirty="0" err="1" smtClean="0"/>
              <a:t>kepulauan</a:t>
            </a:r>
            <a:r>
              <a:rPr lang="en-US" sz="1600" b="1" dirty="0" smtClean="0"/>
              <a:t> </a:t>
            </a:r>
            <a:r>
              <a:rPr lang="en-US" sz="1600" b="1" dirty="0" err="1" smtClean="0"/>
              <a:t>Hindia</a:t>
            </a:r>
            <a:r>
              <a:rPr lang="en-US" sz="1600" b="1" dirty="0" smtClean="0"/>
              <a:t>)</a:t>
            </a:r>
          </a:p>
          <a:p>
            <a:pPr algn="ctr" eaLnBrk="1" hangingPunct="1">
              <a:lnSpc>
                <a:spcPct val="90000"/>
              </a:lnSpc>
              <a:buFont typeface="Wingdings" pitchFamily="2" charset="2"/>
              <a:buNone/>
              <a:defRPr/>
            </a:pPr>
            <a:r>
              <a:rPr lang="en-US" sz="1600" b="1" dirty="0" smtClean="0"/>
              <a:t>JURNAL</a:t>
            </a:r>
          </a:p>
          <a:p>
            <a:pPr algn="ctr" eaLnBrk="1" hangingPunct="1">
              <a:lnSpc>
                <a:spcPct val="90000"/>
              </a:lnSpc>
              <a:buFont typeface="Wingdings" pitchFamily="2" charset="2"/>
              <a:buNone/>
              <a:defRPr/>
            </a:pPr>
            <a:r>
              <a:rPr lang="en-US" sz="2400" b="1" i="1" dirty="0" smtClean="0"/>
              <a:t>“Journal of The Indian Archipelago and Eastern Asia”</a:t>
            </a:r>
          </a:p>
          <a:p>
            <a:pPr algn="ctr" eaLnBrk="1" hangingPunct="1">
              <a:lnSpc>
                <a:spcPct val="90000"/>
              </a:lnSpc>
              <a:buFont typeface="Wingdings" pitchFamily="2" charset="2"/>
              <a:buNone/>
              <a:defRPr/>
            </a:pPr>
            <a:r>
              <a:rPr lang="id-ID" sz="2000" b="1" dirty="0" smtClean="0"/>
              <a:t>     </a:t>
            </a:r>
            <a:r>
              <a:rPr lang="en-US" sz="2000" b="1" dirty="0" err="1" smtClean="0"/>
              <a:t>Maksud</a:t>
            </a:r>
            <a:r>
              <a:rPr lang="en-US" sz="2000" b="1" dirty="0" smtClean="0"/>
              <a:t> </a:t>
            </a:r>
            <a:r>
              <a:rPr lang="en-US" sz="2000" b="1" dirty="0" err="1" smtClean="0"/>
              <a:t>Pencipta</a:t>
            </a:r>
            <a:r>
              <a:rPr lang="en-US" sz="2000" b="1" dirty="0" smtClean="0"/>
              <a:t> </a:t>
            </a:r>
            <a:r>
              <a:rPr lang="en-US" sz="2000" b="1" dirty="0" err="1" smtClean="0"/>
              <a:t>untuk</a:t>
            </a:r>
            <a:r>
              <a:rPr lang="en-US" sz="2000" b="1" dirty="0" smtClean="0"/>
              <a:t> </a:t>
            </a:r>
            <a:r>
              <a:rPr lang="en-US" sz="2000" b="1" dirty="0" err="1" smtClean="0"/>
              <a:t>memberi</a:t>
            </a:r>
            <a:r>
              <a:rPr lang="en-US" sz="2000" b="1" dirty="0" smtClean="0"/>
              <a:t> </a:t>
            </a:r>
            <a:r>
              <a:rPr lang="en-US" sz="2000" b="1" dirty="0" err="1" smtClean="0"/>
              <a:t>nama</a:t>
            </a:r>
            <a:r>
              <a:rPr lang="en-US" sz="2000" b="1" dirty="0" smtClean="0"/>
              <a:t> </a:t>
            </a:r>
            <a:r>
              <a:rPr lang="en-US" sz="2000" b="1" dirty="0" err="1" smtClean="0"/>
              <a:t>wilayah</a:t>
            </a:r>
            <a:r>
              <a:rPr lang="en-US" sz="2000" b="1" dirty="0" smtClean="0"/>
              <a:t> Asia Tenggara </a:t>
            </a:r>
            <a:r>
              <a:rPr lang="en-US" sz="2000" b="1" dirty="0" err="1" smtClean="0"/>
              <a:t>seluruhnya</a:t>
            </a:r>
            <a:endParaRPr lang="en-US" sz="2000" b="1" dirty="0" smtClean="0"/>
          </a:p>
          <a:p>
            <a:pPr eaLnBrk="1" hangingPunct="1">
              <a:lnSpc>
                <a:spcPct val="90000"/>
              </a:lnSpc>
              <a:buFont typeface="Wingdings" pitchFamily="2" charset="2"/>
              <a:buNone/>
              <a:defRPr/>
            </a:pPr>
            <a:endParaRPr lang="en-US" sz="2000" b="1" dirty="0" smtClean="0"/>
          </a:p>
        </p:txBody>
      </p:sp>
      <p:pic>
        <p:nvPicPr>
          <p:cNvPr id="235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048000"/>
            <a:ext cx="1643063"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377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51554"/>
                                        </p:tgtEl>
                                        <p:attrNameLst>
                                          <p:attrName>style.visibility</p:attrName>
                                        </p:attrNameLst>
                                      </p:cBhvr>
                                      <p:to>
                                        <p:strVal val="visible"/>
                                      </p:to>
                                    </p:set>
                                    <p:animEffect transition="in" filter="wheel(4)">
                                      <p:cBhvr>
                                        <p:cTn id="7" dur="2000"/>
                                        <p:tgtEl>
                                          <p:spTgt spid="151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body" idx="1"/>
          </p:nvPr>
        </p:nvSpPr>
        <p:spPr/>
        <p:txBody>
          <a:bodyPr/>
          <a:lstStyle/>
          <a:p>
            <a:pPr eaLnBrk="1" hangingPunct="1">
              <a:buFont typeface="Wingdings" pitchFamily="2" charset="2"/>
              <a:buNone/>
              <a:defRPr/>
            </a:pPr>
            <a:r>
              <a:rPr lang="en-US" dirty="0" smtClean="0"/>
              <a:t>DIPOPULERKAN OLEH </a:t>
            </a:r>
          </a:p>
          <a:p>
            <a:pPr algn="ctr" eaLnBrk="1" hangingPunct="1">
              <a:buFont typeface="Wingdings" pitchFamily="2" charset="2"/>
              <a:buNone/>
              <a:defRPr/>
            </a:pPr>
            <a:r>
              <a:rPr lang="en-US" dirty="0" smtClean="0"/>
              <a:t>ADOLF BASTIAN</a:t>
            </a:r>
          </a:p>
          <a:p>
            <a:pPr algn="ctr" eaLnBrk="1" hangingPunct="1">
              <a:buFont typeface="Wingdings" pitchFamily="2" charset="2"/>
              <a:buNone/>
              <a:defRPr/>
            </a:pPr>
            <a:r>
              <a:rPr lang="en-US" sz="2000" dirty="0" smtClean="0"/>
              <a:t>(ANTROPOLOG DARI JERMAN TAHUN 1884)</a:t>
            </a:r>
          </a:p>
          <a:p>
            <a:pPr algn="ctr" eaLnBrk="1" hangingPunct="1">
              <a:buFont typeface="Wingdings" pitchFamily="2" charset="2"/>
              <a:buNone/>
              <a:defRPr/>
            </a:pPr>
            <a:endParaRPr lang="id-ID" sz="2000" dirty="0" smtClean="0"/>
          </a:p>
          <a:p>
            <a:pPr algn="ctr" eaLnBrk="1" hangingPunct="1">
              <a:buFont typeface="Wingdings" pitchFamily="2" charset="2"/>
              <a:buNone/>
              <a:defRPr/>
            </a:pPr>
            <a:endParaRPr lang="id-ID" sz="2000" dirty="0" smtClean="0"/>
          </a:p>
          <a:p>
            <a:pPr algn="ctr" eaLnBrk="1" hangingPunct="1">
              <a:buFont typeface="Wingdings" pitchFamily="2" charset="2"/>
              <a:buNone/>
              <a:defRPr/>
            </a:pPr>
            <a:endParaRPr lang="id-ID" sz="2000" dirty="0" smtClean="0"/>
          </a:p>
          <a:p>
            <a:pPr algn="ctr" eaLnBrk="1" hangingPunct="1">
              <a:buFont typeface="Wingdings" pitchFamily="2" charset="2"/>
              <a:buNone/>
              <a:defRPr/>
            </a:pPr>
            <a:endParaRPr lang="id-ID" sz="2000" dirty="0" smtClean="0"/>
          </a:p>
          <a:p>
            <a:pPr algn="ctr" eaLnBrk="1" hangingPunct="1">
              <a:buFont typeface="Wingdings" pitchFamily="2" charset="2"/>
              <a:buNone/>
              <a:defRPr/>
            </a:pPr>
            <a:endParaRPr lang="id-ID" sz="2000" dirty="0" smtClean="0"/>
          </a:p>
          <a:p>
            <a:pPr algn="ctr" eaLnBrk="1" hangingPunct="1">
              <a:buFont typeface="Wingdings" pitchFamily="2" charset="2"/>
              <a:buNone/>
              <a:defRPr/>
            </a:pPr>
            <a:r>
              <a:rPr lang="en-US" sz="2000" dirty="0" smtClean="0"/>
              <a:t>JUDUL BUKU</a:t>
            </a:r>
          </a:p>
          <a:p>
            <a:pPr algn="ctr" eaLnBrk="1" hangingPunct="1">
              <a:buFont typeface="Wingdings" pitchFamily="2" charset="2"/>
              <a:buNone/>
              <a:defRPr/>
            </a:pPr>
            <a:r>
              <a:rPr lang="en-US" b="1" i="1" dirty="0" smtClean="0"/>
              <a:t>“ INDONESIEN ODER DIE INSEL DES MALAYISCHEN ARCHIPELS “</a:t>
            </a:r>
          </a:p>
        </p:txBody>
      </p:sp>
      <p:sp>
        <p:nvSpPr>
          <p:cNvPr id="152579" name="Rectangle 3"/>
          <p:cNvSpPr>
            <a:spLocks noChangeArrowheads="1"/>
          </p:cNvSpPr>
          <p:nvPr/>
        </p:nvSpPr>
        <p:spPr bwMode="auto">
          <a:xfrm>
            <a:off x="2362200" y="460375"/>
            <a:ext cx="4724400" cy="685800"/>
          </a:xfrm>
          <a:prstGeom prst="rect">
            <a:avLst/>
          </a:prstGeom>
          <a:solidFill>
            <a:srgbClr val="FFFFFF"/>
          </a:solidFill>
          <a:ln w="38100" cmpd="dbl">
            <a:solidFill>
              <a:schemeClr val="tx1"/>
            </a:solidFill>
            <a:miter lim="800000"/>
            <a:headEnd/>
            <a:tailEnd/>
          </a:ln>
        </p:spPr>
        <p:txBody>
          <a:bodyPr wrap="none" anchor="ctr"/>
          <a:lstStyle/>
          <a:p>
            <a:endParaRPr lang="id-ID"/>
          </a:p>
        </p:txBody>
      </p:sp>
      <p:sp>
        <p:nvSpPr>
          <p:cNvPr id="152580" name="Rectangle 4"/>
          <p:cNvSpPr>
            <a:spLocks noChangeArrowheads="1"/>
          </p:cNvSpPr>
          <p:nvPr/>
        </p:nvSpPr>
        <p:spPr bwMode="auto">
          <a:xfrm>
            <a:off x="609600" y="231775"/>
            <a:ext cx="8229600" cy="1139825"/>
          </a:xfrm>
          <a:prstGeom prst="rect">
            <a:avLst/>
          </a:prstGeom>
          <a:noFill/>
          <a:ln w="9525">
            <a:noFill/>
            <a:miter lim="800000"/>
            <a:headEnd/>
            <a:tailEnd/>
          </a:ln>
          <a:effectLst/>
        </p:spPr>
        <p:txBody>
          <a:bodyPr anchor="ctr" anchorCtr="1"/>
          <a:lstStyle/>
          <a:p>
            <a:pPr algn="ctr" eaLnBrk="1" hangingPunct="1">
              <a:defRPr/>
            </a:pPr>
            <a:r>
              <a:rPr lang="en-US" sz="4200">
                <a:solidFill>
                  <a:srgbClr val="FF0000"/>
                </a:solidFill>
                <a:effectLst>
                  <a:outerShdw blurRad="38100" dist="38100" dir="2700000" algn="tl">
                    <a:srgbClr val="000000"/>
                  </a:outerShdw>
                </a:effectLst>
              </a:rPr>
              <a:t>NAMA INDONESIA</a:t>
            </a:r>
          </a:p>
        </p:txBody>
      </p:sp>
      <p:sp>
        <p:nvSpPr>
          <p:cNvPr id="152581" name="Rectangle 5"/>
          <p:cNvSpPr>
            <a:spLocks noChangeArrowheads="1"/>
          </p:cNvSpPr>
          <p:nvPr/>
        </p:nvSpPr>
        <p:spPr bwMode="auto">
          <a:xfrm>
            <a:off x="-228600" y="381000"/>
            <a:ext cx="2590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t>Lanjutan...</a:t>
            </a:r>
          </a:p>
        </p:txBody>
      </p:sp>
      <p:pic>
        <p:nvPicPr>
          <p:cNvPr id="2458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200400"/>
            <a:ext cx="18192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665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52580"/>
                                        </p:tgtEl>
                                        <p:attrNameLst>
                                          <p:attrName>style.visibility</p:attrName>
                                        </p:attrNameLst>
                                      </p:cBhvr>
                                      <p:to>
                                        <p:strVal val="visible"/>
                                      </p:to>
                                    </p:set>
                                    <p:animEffect transition="in" filter="wheel(4)">
                                      <p:cBhvr>
                                        <p:cTn id="7" dur="2000"/>
                                        <p:tgtEl>
                                          <p:spTgt spid="152580"/>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152579"/>
                                        </p:tgtEl>
                                        <p:attrNameLst>
                                          <p:attrName>style.visibility</p:attrName>
                                        </p:attrNameLst>
                                      </p:cBhvr>
                                      <p:to>
                                        <p:strVal val="visible"/>
                                      </p:to>
                                    </p:set>
                                    <p:animEffect transition="in" filter="wheel(4)">
                                      <p:cBhvr>
                                        <p:cTn id="10" dur="2000"/>
                                        <p:tgtEl>
                                          <p:spTgt spid="152579"/>
                                        </p:tgtEl>
                                      </p:cBhvr>
                                    </p:animEffect>
                                  </p:childTnLst>
                                </p:cTn>
                              </p:par>
                              <p:par>
                                <p:cTn id="11" presetID="7" presetClass="entr" presetSubtype="4" fill="hold" grpId="0" nodeType="withEffect">
                                  <p:stCondLst>
                                    <p:cond delay="0"/>
                                  </p:stCondLst>
                                  <p:childTnLst>
                                    <p:set>
                                      <p:cBhvr>
                                        <p:cTn id="12" dur="1" fill="hold">
                                          <p:stCondLst>
                                            <p:cond delay="0"/>
                                          </p:stCondLst>
                                        </p:cTn>
                                        <p:tgtEl>
                                          <p:spTgt spid="152581"/>
                                        </p:tgtEl>
                                        <p:attrNameLst>
                                          <p:attrName>style.visibility</p:attrName>
                                        </p:attrNameLst>
                                      </p:cBhvr>
                                      <p:to>
                                        <p:strVal val="visible"/>
                                      </p:to>
                                    </p:set>
                                    <p:anim calcmode="lin" valueType="num">
                                      <p:cBhvr additive="base">
                                        <p:cTn id="13" dur="5000" fill="hold"/>
                                        <p:tgtEl>
                                          <p:spTgt spid="152581"/>
                                        </p:tgtEl>
                                        <p:attrNameLst>
                                          <p:attrName>ppt_x</p:attrName>
                                        </p:attrNameLst>
                                      </p:cBhvr>
                                      <p:tavLst>
                                        <p:tav tm="0">
                                          <p:val>
                                            <p:strVal val="#ppt_x"/>
                                          </p:val>
                                        </p:tav>
                                        <p:tav tm="100000">
                                          <p:val>
                                            <p:strVal val="#ppt_x"/>
                                          </p:val>
                                        </p:tav>
                                      </p:tavLst>
                                    </p:anim>
                                    <p:anim calcmode="lin" valueType="num">
                                      <p:cBhvr additive="base">
                                        <p:cTn id="14" dur="5000" fill="hold"/>
                                        <p:tgtEl>
                                          <p:spTgt spid="1525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animBg="1"/>
      <p:bldP spid="152580" grpId="0"/>
      <p:bldP spid="15258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AutoShape 4"/>
          <p:cNvSpPr>
            <a:spLocks noChangeArrowheads="1"/>
          </p:cNvSpPr>
          <p:nvPr/>
        </p:nvSpPr>
        <p:spPr bwMode="auto">
          <a:xfrm>
            <a:off x="381000" y="304800"/>
            <a:ext cx="8382000" cy="1295400"/>
          </a:xfrm>
          <a:prstGeom prst="ribbon2">
            <a:avLst>
              <a:gd name="adj1" fmla="val 12500"/>
              <a:gd name="adj2" fmla="val 50000"/>
            </a:avLst>
          </a:prstGeom>
          <a:solidFill>
            <a:schemeClr val="accent3"/>
          </a:solidFill>
          <a:ln w="9525">
            <a:solidFill>
              <a:schemeClr val="tx1"/>
            </a:solidFill>
            <a:round/>
            <a:headEnd/>
            <a:tailEnd/>
          </a:ln>
        </p:spPr>
        <p:txBody>
          <a:bodyPr wrap="none" anchor="ctr"/>
          <a:lstStyle/>
          <a:p>
            <a:pPr algn="ctr"/>
            <a:r>
              <a:rPr lang="id-ID" sz="2400" b="1" dirty="0"/>
              <a:t>FUNGSI JATI </a:t>
            </a:r>
            <a:r>
              <a:rPr lang="id-ID" sz="2400" b="1" dirty="0" smtClean="0"/>
              <a:t>DIRI</a:t>
            </a:r>
            <a:r>
              <a:rPr lang="en-US" sz="2400" b="1" dirty="0"/>
              <a:t> </a:t>
            </a:r>
            <a:r>
              <a:rPr lang="en-US" sz="2400" b="1" dirty="0" smtClean="0"/>
              <a:t> </a:t>
            </a:r>
            <a:r>
              <a:rPr lang="id-ID" sz="2400" b="1" dirty="0" smtClean="0"/>
              <a:t>BANGSA</a:t>
            </a:r>
            <a:endParaRPr lang="en-GB" sz="2400" b="1" dirty="0"/>
          </a:p>
        </p:txBody>
      </p:sp>
      <p:sp>
        <p:nvSpPr>
          <p:cNvPr id="122887" name="AutoShape 7"/>
          <p:cNvSpPr>
            <a:spLocks noChangeArrowheads="1"/>
          </p:cNvSpPr>
          <p:nvPr/>
        </p:nvSpPr>
        <p:spPr bwMode="auto">
          <a:xfrm>
            <a:off x="0" y="1828800"/>
            <a:ext cx="9144000" cy="5029200"/>
          </a:xfrm>
          <a:prstGeom prst="flowChartProcess">
            <a:avLst/>
          </a:prstGeom>
          <a:solidFill>
            <a:schemeClr val="accent3"/>
          </a:solidFill>
          <a:ln w="9525">
            <a:solidFill>
              <a:schemeClr val="tx1"/>
            </a:solidFill>
            <a:miter lim="800000"/>
            <a:headEnd/>
            <a:tailEnd/>
          </a:ln>
        </p:spPr>
        <p:txBody>
          <a:bodyPr wrap="none" anchor="ctr"/>
          <a:lstStyle/>
          <a:p>
            <a:pPr>
              <a:buFontTx/>
              <a:buBlip>
                <a:blip r:embed="rId2"/>
              </a:buBlip>
            </a:pPr>
            <a:r>
              <a:rPr lang="id-ID" dirty="0"/>
              <a:t>  PENANDA KEBERADAAN ATAU EKSISTENSINYA (BANGSA YANG TIDAK</a:t>
            </a:r>
          </a:p>
          <a:p>
            <a:r>
              <a:rPr lang="id-ID" dirty="0"/>
              <a:t>    MEMPUNYAI JATI DIRI BANGSA TIDAK AKAN EKSIS DALAM KEHIDUPAN</a:t>
            </a:r>
          </a:p>
          <a:p>
            <a:r>
              <a:rPr lang="id-ID" dirty="0"/>
              <a:t>    BERBANGSA DAN BERNEGARA</a:t>
            </a:r>
          </a:p>
          <a:p>
            <a:endParaRPr lang="id-ID" dirty="0"/>
          </a:p>
          <a:p>
            <a:pPr>
              <a:buFontTx/>
              <a:buBlip>
                <a:blip r:embed="rId2"/>
              </a:buBlip>
            </a:pPr>
            <a:r>
              <a:rPr lang="id-ID" dirty="0"/>
              <a:t>  PENCERMINAN KONDISI BANGSA YANG MENAMPILKAN KEMATANGAN </a:t>
            </a:r>
            <a:endParaRPr lang="en-US" dirty="0" smtClean="0"/>
          </a:p>
          <a:p>
            <a:r>
              <a:rPr lang="en-US" dirty="0"/>
              <a:t> </a:t>
            </a:r>
            <a:r>
              <a:rPr lang="en-US" dirty="0" smtClean="0"/>
              <a:t>   </a:t>
            </a:r>
            <a:r>
              <a:rPr lang="id-ID" dirty="0" smtClean="0"/>
              <a:t>JIWA</a:t>
            </a:r>
            <a:r>
              <a:rPr lang="en-US" dirty="0" smtClean="0"/>
              <a:t> </a:t>
            </a:r>
            <a:r>
              <a:rPr lang="id-ID" dirty="0" smtClean="0"/>
              <a:t>DAYA </a:t>
            </a:r>
            <a:r>
              <a:rPr lang="id-ID" dirty="0"/>
              <a:t>JUANG DAN KEKUATAN BANGSA</a:t>
            </a:r>
          </a:p>
          <a:p>
            <a:endParaRPr lang="id-ID" dirty="0"/>
          </a:p>
          <a:p>
            <a:pPr>
              <a:buFontTx/>
              <a:buBlip>
                <a:blip r:embed="rId2"/>
              </a:buBlip>
            </a:pPr>
            <a:r>
              <a:rPr lang="id-ID" dirty="0"/>
              <a:t>  PEMBEDA DENGAN BANGSA LAIN DI DUNIA ( DISINILAH HARUS TAMPAK</a:t>
            </a:r>
          </a:p>
          <a:p>
            <a:r>
              <a:rPr lang="id-ID" dirty="0"/>
              <a:t>    MAKNA PANCASILA SEBAGAI YANG HARUS BISA KITA BANGGAKAN DAN</a:t>
            </a:r>
          </a:p>
          <a:p>
            <a:r>
              <a:rPr lang="id-ID" dirty="0"/>
              <a:t>    UNGGULKAN YANG MERUPAKAN PEMBEDA DARI BANGSA – BANGSA </a:t>
            </a:r>
            <a:endParaRPr lang="en-US" dirty="0" smtClean="0"/>
          </a:p>
          <a:p>
            <a:r>
              <a:rPr lang="en-US" dirty="0"/>
              <a:t> </a:t>
            </a:r>
            <a:r>
              <a:rPr lang="en-US" dirty="0" smtClean="0"/>
              <a:t>   </a:t>
            </a:r>
            <a:r>
              <a:rPr lang="id-ID" dirty="0" smtClean="0"/>
              <a:t>LAIN</a:t>
            </a:r>
            <a:r>
              <a:rPr lang="en-US" dirty="0" smtClean="0"/>
              <a:t> </a:t>
            </a:r>
            <a:r>
              <a:rPr lang="id-ID" dirty="0" smtClean="0"/>
              <a:t>DI </a:t>
            </a:r>
            <a:r>
              <a:rPr lang="id-ID" dirty="0"/>
              <a:t>DUNIA</a:t>
            </a:r>
          </a:p>
          <a:p>
            <a:pPr>
              <a:buFontTx/>
              <a:buBlip>
                <a:blip r:embed="rId2"/>
              </a:buBlip>
            </a:pPr>
            <a:endParaRPr lang="en-GB" dirty="0"/>
          </a:p>
        </p:txBody>
      </p:sp>
    </p:spTree>
    <p:extLst>
      <p:ext uri="{BB962C8B-B14F-4D97-AF65-F5344CB8AC3E}">
        <p14:creationId xmlns:p14="http://schemas.microsoft.com/office/powerpoint/2010/main" val="41463835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2884"/>
                                        </p:tgtEl>
                                        <p:attrNameLst>
                                          <p:attrName>style.visibility</p:attrName>
                                        </p:attrNameLst>
                                      </p:cBhvr>
                                      <p:to>
                                        <p:strVal val="visible"/>
                                      </p:to>
                                    </p:set>
                                    <p:animEffect transition="in" filter="circle(in)">
                                      <p:cBhvr>
                                        <p:cTn id="7" dur="2000"/>
                                        <p:tgtEl>
                                          <p:spTgt spid="1228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2887"/>
                                        </p:tgtEl>
                                        <p:attrNameLst>
                                          <p:attrName>style.visibility</p:attrName>
                                        </p:attrNameLst>
                                      </p:cBhvr>
                                      <p:to>
                                        <p:strVal val="visible"/>
                                      </p:to>
                                    </p:set>
                                    <p:animEffect transition="in" filter="fade">
                                      <p:cBhvr>
                                        <p:cTn id="12" dur="1000"/>
                                        <p:tgtEl>
                                          <p:spTgt spid="122887"/>
                                        </p:tgtEl>
                                      </p:cBhvr>
                                    </p:animEffect>
                                    <p:anim calcmode="lin" valueType="num">
                                      <p:cBhvr>
                                        <p:cTn id="13" dur="1000" fill="hold"/>
                                        <p:tgtEl>
                                          <p:spTgt spid="122887"/>
                                        </p:tgtEl>
                                        <p:attrNameLst>
                                          <p:attrName>ppt_x</p:attrName>
                                        </p:attrNameLst>
                                      </p:cBhvr>
                                      <p:tavLst>
                                        <p:tav tm="0">
                                          <p:val>
                                            <p:strVal val="#ppt_x"/>
                                          </p:val>
                                        </p:tav>
                                        <p:tav tm="100000">
                                          <p:val>
                                            <p:strVal val="#ppt_x"/>
                                          </p:val>
                                        </p:tav>
                                      </p:tavLst>
                                    </p:anim>
                                    <p:anim calcmode="lin" valueType="num">
                                      <p:cBhvr>
                                        <p:cTn id="14" dur="1000" fill="hold"/>
                                        <p:tgtEl>
                                          <p:spTgt spid="1228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4" grpId="0" animBg="1"/>
      <p:bldP spid="12288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solidFill>
            <a:schemeClr val="bg2"/>
          </a:solidFill>
        </p:spPr>
        <p:txBody>
          <a:bodyPr/>
          <a:lstStyle/>
          <a:p>
            <a:pPr eaLnBrk="1" hangingPunct="1">
              <a:defRPr/>
            </a:pPr>
            <a:r>
              <a:rPr lang="en-US" sz="3200" dirty="0" smtClean="0">
                <a:solidFill>
                  <a:srgbClr val="996633"/>
                </a:solidFill>
                <a:effectLst>
                  <a:outerShdw blurRad="38100" dist="38100" dir="2700000" algn="tl">
                    <a:srgbClr val="000000"/>
                  </a:outerShdw>
                </a:effectLst>
                <a:latin typeface="Modern No. 20" pitchFamily="18" charset="0"/>
              </a:rPr>
              <a:t>KETERKAITAN GLOBALISASI DENGAN </a:t>
            </a:r>
            <a:r>
              <a:rPr lang="id-ID" sz="3200" dirty="0" smtClean="0">
                <a:solidFill>
                  <a:srgbClr val="996633"/>
                </a:solidFill>
                <a:effectLst>
                  <a:outerShdw blurRad="38100" dist="38100" dir="2700000" algn="tl">
                    <a:srgbClr val="000000"/>
                  </a:outerShdw>
                </a:effectLst>
                <a:latin typeface="Modern No. 20" pitchFamily="18" charset="0"/>
              </a:rPr>
              <a:t>JATI DIRI</a:t>
            </a:r>
            <a:r>
              <a:rPr lang="id-ID" sz="3200" dirty="0" smtClean="0">
                <a:latin typeface="Modern No. 20" pitchFamily="18" charset="0"/>
              </a:rPr>
              <a:t> </a:t>
            </a:r>
            <a:endParaRPr lang="en-US" sz="3200" dirty="0" smtClean="0">
              <a:latin typeface="Modern No. 20" pitchFamily="18" charset="0"/>
            </a:endParaRPr>
          </a:p>
        </p:txBody>
      </p:sp>
      <p:sp>
        <p:nvSpPr>
          <p:cNvPr id="70659" name="Rectangle 3"/>
          <p:cNvSpPr>
            <a:spLocks noGrp="1" noChangeArrowheads="1"/>
          </p:cNvSpPr>
          <p:nvPr>
            <p:ph type="body" idx="1"/>
          </p:nvPr>
        </p:nvSpPr>
        <p:spPr>
          <a:xfrm>
            <a:off x="990600" y="1600200"/>
            <a:ext cx="7010400" cy="1676400"/>
          </a:xfrm>
          <a:solidFill>
            <a:schemeClr val="bg2"/>
          </a:solidFill>
          <a:ln w="28575" cap="flat">
            <a:solidFill>
              <a:srgbClr val="480000"/>
            </a:solidFill>
            <a:prstDash val="sysDot"/>
          </a:ln>
        </p:spPr>
        <p:txBody>
          <a:bodyPr/>
          <a:lstStyle/>
          <a:p>
            <a:pPr eaLnBrk="1" hangingPunct="1">
              <a:lnSpc>
                <a:spcPct val="90000"/>
              </a:lnSpc>
              <a:buFont typeface="Wingdings" pitchFamily="2" charset="2"/>
              <a:buNone/>
              <a:tabLst>
                <a:tab pos="2343150" algn="l"/>
              </a:tabLst>
              <a:defRPr/>
            </a:pPr>
            <a:r>
              <a:rPr lang="en-US" sz="2400" b="1" dirty="0" smtClean="0">
                <a:solidFill>
                  <a:srgbClr val="996633"/>
                </a:solidFill>
                <a:effectLst>
                  <a:outerShdw blurRad="38100" dist="38100" dir="2700000" algn="tl">
                    <a:srgbClr val="000000"/>
                  </a:outerShdw>
                </a:effectLst>
              </a:rPr>
              <a:t>    GLOBALISASI</a:t>
            </a:r>
            <a:r>
              <a:rPr lang="en-US" sz="2400" dirty="0" smtClean="0">
                <a:solidFill>
                  <a:srgbClr val="996633"/>
                </a:solidFill>
                <a:effectLst>
                  <a:outerShdw blurRad="38100" dist="38100" dir="2700000" algn="tl">
                    <a:srgbClr val="000000"/>
                  </a:outerShdw>
                </a:effectLst>
              </a:rPr>
              <a:t> </a:t>
            </a:r>
            <a:r>
              <a:rPr lang="en-US" sz="2400" dirty="0" smtClean="0">
                <a:solidFill>
                  <a:srgbClr val="996633"/>
                </a:solidFill>
                <a:effectLst>
                  <a:outerShdw blurRad="38100" dist="38100" dir="2700000" algn="tl">
                    <a:srgbClr val="000000"/>
                  </a:outerShdw>
                </a:effectLst>
                <a:sym typeface="Wingdings" pitchFamily="2" charset="2"/>
              </a:rPr>
              <a:t>    </a:t>
            </a:r>
            <a:r>
              <a:rPr lang="en-US" sz="2400" b="1" dirty="0" smtClean="0">
                <a:solidFill>
                  <a:srgbClr val="996633"/>
                </a:solidFill>
                <a:effectLst>
                  <a:outerShdw blurRad="38100" dist="38100" dir="2700000" algn="tl">
                    <a:srgbClr val="000000"/>
                  </a:outerShdw>
                </a:effectLst>
                <a:sym typeface="Wingdings" pitchFamily="2" charset="2"/>
              </a:rPr>
              <a:t>PROSES </a:t>
            </a:r>
            <a:endParaRPr lang="id-ID" sz="2400" b="1" dirty="0" smtClean="0">
              <a:solidFill>
                <a:srgbClr val="996633"/>
              </a:solidFill>
              <a:effectLst>
                <a:outerShdw blurRad="38100" dist="38100" dir="2700000" algn="tl">
                  <a:srgbClr val="000000"/>
                </a:outerShdw>
              </a:effectLst>
              <a:sym typeface="Wingdings" pitchFamily="2" charset="2"/>
            </a:endParaRPr>
          </a:p>
          <a:p>
            <a:pPr eaLnBrk="1" hangingPunct="1">
              <a:lnSpc>
                <a:spcPct val="90000"/>
              </a:lnSpc>
              <a:buFont typeface="Wingdings" pitchFamily="2" charset="2"/>
              <a:buNone/>
              <a:tabLst>
                <a:tab pos="2343150" algn="l"/>
              </a:tabLst>
              <a:defRPr/>
            </a:pPr>
            <a:r>
              <a:rPr lang="id-ID" sz="2400" b="1" dirty="0" smtClean="0">
                <a:solidFill>
                  <a:srgbClr val="996633"/>
                </a:solidFill>
                <a:effectLst>
                  <a:outerShdw blurRad="38100" dist="38100" dir="2700000" algn="tl">
                    <a:srgbClr val="000000"/>
                  </a:outerShdw>
                </a:effectLst>
                <a:sym typeface="Wingdings" pitchFamily="2" charset="2"/>
              </a:rPr>
              <a:t>                              </a:t>
            </a:r>
            <a:r>
              <a:rPr lang="en-US" sz="2400" b="1" dirty="0" smtClean="0">
                <a:solidFill>
                  <a:srgbClr val="996633"/>
                </a:solidFill>
                <a:effectLst>
                  <a:outerShdw blurRad="38100" dist="38100" dir="2700000" algn="tl">
                    <a:srgbClr val="000000"/>
                  </a:outerShdw>
                </a:effectLst>
                <a:sym typeface="Wingdings" pitchFamily="2" charset="2"/>
              </a:rPr>
              <a:t>       AKULTURASI</a:t>
            </a:r>
          </a:p>
          <a:p>
            <a:pPr eaLnBrk="1" hangingPunct="1">
              <a:lnSpc>
                <a:spcPct val="90000"/>
              </a:lnSpc>
              <a:buFont typeface="Wingdings" pitchFamily="2" charset="2"/>
              <a:buNone/>
              <a:tabLst>
                <a:tab pos="2343150" algn="l"/>
              </a:tabLst>
              <a:defRPr/>
            </a:pPr>
            <a:r>
              <a:rPr lang="en-US" sz="2400" dirty="0" smtClean="0">
                <a:solidFill>
                  <a:srgbClr val="996633"/>
                </a:solidFill>
                <a:effectLst>
                  <a:outerShdw blurRad="38100" dist="38100" dir="2700000" algn="tl">
                    <a:srgbClr val="000000"/>
                  </a:outerShdw>
                </a:effectLst>
                <a:sym typeface="Wingdings" pitchFamily="2" charset="2"/>
              </a:rPr>
              <a:t>		</a:t>
            </a:r>
            <a:r>
              <a:rPr lang="id-ID" sz="2400" dirty="0" smtClean="0">
                <a:solidFill>
                  <a:srgbClr val="996633"/>
                </a:solidFill>
                <a:effectLst>
                  <a:outerShdw blurRad="38100" dist="38100" dir="2700000" algn="tl">
                    <a:srgbClr val="000000"/>
                  </a:outerShdw>
                </a:effectLst>
                <a:sym typeface="Wingdings" pitchFamily="2" charset="2"/>
              </a:rPr>
              <a:t>   </a:t>
            </a:r>
            <a:r>
              <a:rPr lang="en-US" sz="2400" b="1" dirty="0" smtClean="0">
                <a:solidFill>
                  <a:srgbClr val="996633"/>
                </a:solidFill>
                <a:effectLst>
                  <a:outerShdw blurRad="38100" dist="38100" dir="2700000" algn="tl">
                    <a:srgbClr val="000000"/>
                  </a:outerShdw>
                </a:effectLst>
                <a:sym typeface="Wingdings" pitchFamily="2" charset="2"/>
              </a:rPr>
              <a:t>SALING MENIRU</a:t>
            </a:r>
          </a:p>
          <a:p>
            <a:pPr eaLnBrk="1" hangingPunct="1">
              <a:lnSpc>
                <a:spcPct val="90000"/>
              </a:lnSpc>
              <a:buFont typeface="Wingdings" pitchFamily="2" charset="2"/>
              <a:buNone/>
              <a:tabLst>
                <a:tab pos="2343150" algn="l"/>
              </a:tabLst>
              <a:defRPr/>
            </a:pPr>
            <a:r>
              <a:rPr lang="en-US" sz="2400" b="1" dirty="0" smtClean="0">
                <a:solidFill>
                  <a:srgbClr val="996633"/>
                </a:solidFill>
                <a:effectLst>
                  <a:outerShdw blurRad="38100" dist="38100" dir="2700000" algn="tl">
                    <a:srgbClr val="000000"/>
                  </a:outerShdw>
                </a:effectLst>
                <a:sym typeface="Wingdings" pitchFamily="2" charset="2"/>
              </a:rPr>
              <a:t>		</a:t>
            </a:r>
            <a:r>
              <a:rPr lang="id-ID" sz="2400" b="1" dirty="0" smtClean="0">
                <a:solidFill>
                  <a:srgbClr val="996633"/>
                </a:solidFill>
                <a:effectLst>
                  <a:outerShdw blurRad="38100" dist="38100" dir="2700000" algn="tl">
                    <a:srgbClr val="000000"/>
                  </a:outerShdw>
                </a:effectLst>
                <a:sym typeface="Wingdings" pitchFamily="2" charset="2"/>
              </a:rPr>
              <a:t>   </a:t>
            </a:r>
            <a:r>
              <a:rPr lang="en-US" sz="2400" b="1" dirty="0" smtClean="0">
                <a:solidFill>
                  <a:srgbClr val="996633"/>
                </a:solidFill>
                <a:effectLst>
                  <a:outerShdw blurRad="38100" dist="38100" dir="2700000" algn="tl">
                    <a:srgbClr val="000000"/>
                  </a:outerShdw>
                </a:effectLst>
                <a:sym typeface="Wingdings" pitchFamily="2" charset="2"/>
              </a:rPr>
              <a:t>SALING MEMPENGARUHI</a:t>
            </a:r>
            <a:endParaRPr lang="en-US" sz="2400" b="1" dirty="0" smtClean="0">
              <a:solidFill>
                <a:srgbClr val="996633"/>
              </a:solidFill>
              <a:effectLst>
                <a:outerShdw blurRad="38100" dist="38100" dir="2700000" algn="tl">
                  <a:srgbClr val="000000"/>
                </a:outerShdw>
              </a:effectLst>
            </a:endParaRPr>
          </a:p>
        </p:txBody>
      </p:sp>
      <p:sp>
        <p:nvSpPr>
          <p:cNvPr id="70661" name="AutoShape 5"/>
          <p:cNvSpPr>
            <a:spLocks noChangeArrowheads="1"/>
          </p:cNvSpPr>
          <p:nvPr/>
        </p:nvSpPr>
        <p:spPr bwMode="auto">
          <a:xfrm>
            <a:off x="4038600" y="3581400"/>
            <a:ext cx="609600" cy="914400"/>
          </a:xfrm>
          <a:prstGeom prst="downArrow">
            <a:avLst>
              <a:gd name="adj1" fmla="val 50000"/>
              <a:gd name="adj2" fmla="val 37500"/>
            </a:avLst>
          </a:prstGeom>
          <a:solidFill>
            <a:srgbClr val="FF0000"/>
          </a:solidFill>
          <a:ln w="38100">
            <a:solidFill>
              <a:srgbClr val="480000"/>
            </a:solidFill>
            <a:miter lim="800000"/>
            <a:headEnd/>
            <a:tailEnd/>
          </a:ln>
        </p:spPr>
        <p:txBody>
          <a:bodyPr wrap="none" anchor="ctr"/>
          <a:lstStyle/>
          <a:p>
            <a:endParaRPr lang="id-ID"/>
          </a:p>
        </p:txBody>
      </p:sp>
      <p:sp>
        <p:nvSpPr>
          <p:cNvPr id="70662" name="Text Box 6"/>
          <p:cNvSpPr txBox="1">
            <a:spLocks noChangeArrowheads="1"/>
          </p:cNvSpPr>
          <p:nvPr/>
        </p:nvSpPr>
        <p:spPr bwMode="auto">
          <a:xfrm>
            <a:off x="1066800" y="4652963"/>
            <a:ext cx="6705600" cy="1484312"/>
          </a:xfrm>
          <a:prstGeom prst="rect">
            <a:avLst/>
          </a:prstGeom>
          <a:solidFill>
            <a:schemeClr val="bg2"/>
          </a:solidFill>
          <a:ln w="28575">
            <a:solidFill>
              <a:srgbClr val="480000"/>
            </a:solidFill>
            <a:prstDash val="sysDot"/>
            <a:miter lim="800000"/>
            <a:headEnd/>
            <a:tailEnd/>
          </a:ln>
          <a:extLst/>
        </p:spPr>
        <p:txBody>
          <a:bodyPr>
            <a:spAutoFit/>
          </a:bodyPr>
          <a:lstStyle>
            <a:lvl1pPr marL="342900" indent="-342900">
              <a:tabLst>
                <a:tab pos="914400" algn="l"/>
              </a:tabLst>
              <a:defRPr>
                <a:solidFill>
                  <a:schemeClr val="tx1"/>
                </a:solidFill>
                <a:latin typeface="Tahoma" pitchFamily="34" charset="0"/>
              </a:defRPr>
            </a:lvl1pPr>
            <a:lvl2pPr marL="800100" indent="-342900">
              <a:tabLst>
                <a:tab pos="914400" algn="l"/>
              </a:tabLst>
              <a:defRPr>
                <a:solidFill>
                  <a:schemeClr val="tx1"/>
                </a:solidFill>
                <a:latin typeface="Tahoma" pitchFamily="34" charset="0"/>
              </a:defRPr>
            </a:lvl2pPr>
            <a:lvl3pPr marL="1143000" indent="-228600">
              <a:tabLst>
                <a:tab pos="914400" algn="l"/>
              </a:tabLst>
              <a:defRPr>
                <a:solidFill>
                  <a:schemeClr val="tx1"/>
                </a:solidFill>
                <a:latin typeface="Tahoma" pitchFamily="34" charset="0"/>
              </a:defRPr>
            </a:lvl3pPr>
            <a:lvl4pPr marL="1600200" indent="-228600">
              <a:tabLst>
                <a:tab pos="914400" algn="l"/>
              </a:tabLst>
              <a:defRPr>
                <a:solidFill>
                  <a:schemeClr val="tx1"/>
                </a:solidFill>
                <a:latin typeface="Tahoma" pitchFamily="34" charset="0"/>
              </a:defRPr>
            </a:lvl4pPr>
            <a:lvl5pPr marL="2057400" indent="-228600">
              <a:tabLst>
                <a:tab pos="914400" algn="l"/>
              </a:tabLst>
              <a:defRPr>
                <a:solidFill>
                  <a:schemeClr val="tx1"/>
                </a:solidFill>
                <a:latin typeface="Tahoma" pitchFamily="34" charset="0"/>
              </a:defRPr>
            </a:lvl5pPr>
            <a:lvl6pPr marL="2514600" indent="-228600" eaLnBrk="0" fontAlgn="base" hangingPunct="0">
              <a:spcBef>
                <a:spcPct val="0"/>
              </a:spcBef>
              <a:spcAft>
                <a:spcPct val="0"/>
              </a:spcAft>
              <a:tabLst>
                <a:tab pos="914400" algn="l"/>
              </a:tabLst>
              <a:defRPr>
                <a:solidFill>
                  <a:schemeClr val="tx1"/>
                </a:solidFill>
                <a:latin typeface="Tahoma" pitchFamily="34" charset="0"/>
              </a:defRPr>
            </a:lvl6pPr>
            <a:lvl7pPr marL="2971800" indent="-228600" eaLnBrk="0" fontAlgn="base" hangingPunct="0">
              <a:spcBef>
                <a:spcPct val="0"/>
              </a:spcBef>
              <a:spcAft>
                <a:spcPct val="0"/>
              </a:spcAft>
              <a:tabLst>
                <a:tab pos="914400" algn="l"/>
              </a:tabLst>
              <a:defRPr>
                <a:solidFill>
                  <a:schemeClr val="tx1"/>
                </a:solidFill>
                <a:latin typeface="Tahoma" pitchFamily="34" charset="0"/>
              </a:defRPr>
            </a:lvl7pPr>
            <a:lvl8pPr marL="3429000" indent="-228600" eaLnBrk="0" fontAlgn="base" hangingPunct="0">
              <a:spcBef>
                <a:spcPct val="0"/>
              </a:spcBef>
              <a:spcAft>
                <a:spcPct val="0"/>
              </a:spcAft>
              <a:tabLst>
                <a:tab pos="914400" algn="l"/>
              </a:tabLst>
              <a:defRPr>
                <a:solidFill>
                  <a:schemeClr val="tx1"/>
                </a:solidFill>
                <a:latin typeface="Tahoma" pitchFamily="34" charset="0"/>
              </a:defRPr>
            </a:lvl8pPr>
            <a:lvl9pPr marL="3886200" indent="-228600" eaLnBrk="0" fontAlgn="base" hangingPunct="0">
              <a:spcBef>
                <a:spcPct val="0"/>
              </a:spcBef>
              <a:spcAft>
                <a:spcPct val="0"/>
              </a:spcAft>
              <a:tabLst>
                <a:tab pos="914400" algn="l"/>
              </a:tabLst>
              <a:defRPr>
                <a:solidFill>
                  <a:schemeClr val="tx1"/>
                </a:solidFill>
                <a:latin typeface="Tahoma" pitchFamily="34" charset="0"/>
              </a:defRPr>
            </a:lvl9pPr>
          </a:lstStyle>
          <a:p>
            <a:pPr>
              <a:lnSpc>
                <a:spcPct val="90000"/>
              </a:lnSpc>
            </a:pPr>
            <a:r>
              <a:rPr lang="en-US" sz="2400" b="1" dirty="0">
                <a:solidFill>
                  <a:srgbClr val="996633"/>
                </a:solidFill>
              </a:rPr>
              <a:t>LUNTURNYA TATA NILAI MENJADI:</a:t>
            </a:r>
          </a:p>
          <a:p>
            <a:pPr lvl="1">
              <a:buFontTx/>
              <a:buAutoNum type="arabicPeriod"/>
            </a:pPr>
            <a:r>
              <a:rPr lang="en-US" sz="2400" b="1" dirty="0">
                <a:solidFill>
                  <a:srgbClr val="996633"/>
                </a:solidFill>
              </a:rPr>
              <a:t>INDIVIDUALISME</a:t>
            </a:r>
          </a:p>
          <a:p>
            <a:pPr lvl="1">
              <a:buFontTx/>
              <a:buAutoNum type="arabicPeriod"/>
            </a:pPr>
            <a:r>
              <a:rPr lang="en-US" sz="2400" b="1" dirty="0">
                <a:solidFill>
                  <a:srgbClr val="996633"/>
                </a:solidFill>
              </a:rPr>
              <a:t>MATERIALISME</a:t>
            </a:r>
          </a:p>
          <a:p>
            <a:pPr>
              <a:buFontTx/>
              <a:buAutoNum type="arabicPeriod"/>
            </a:pPr>
            <a:endParaRPr lang="en-US" sz="2000" dirty="0"/>
          </a:p>
        </p:txBody>
      </p:sp>
    </p:spTree>
    <p:extLst>
      <p:ext uri="{BB962C8B-B14F-4D97-AF65-F5344CB8AC3E}">
        <p14:creationId xmlns:p14="http://schemas.microsoft.com/office/powerpoint/2010/main" val="4186976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wheel(1)">
                                      <p:cBhvr>
                                        <p:cTn id="7" dur="20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70659">
                                            <p:bg/>
                                          </p:spTgt>
                                        </p:tgtEl>
                                        <p:attrNameLst>
                                          <p:attrName>style.visibility</p:attrName>
                                        </p:attrNameLst>
                                      </p:cBhvr>
                                      <p:to>
                                        <p:strVal val="visible"/>
                                      </p:to>
                                    </p:set>
                                    <p:animEffect transition="in" filter="diamond(in)">
                                      <p:cBhvr>
                                        <p:cTn id="12" dur="2000"/>
                                        <p:tgtEl>
                                          <p:spTgt spid="70659">
                                            <p:bg/>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0659">
                                            <p:txEl>
                                              <p:pRg st="0" end="0"/>
                                            </p:txEl>
                                          </p:spTgt>
                                        </p:tgtEl>
                                        <p:attrNameLst>
                                          <p:attrName>style.visibility</p:attrName>
                                        </p:attrNameLst>
                                      </p:cBhvr>
                                      <p:to>
                                        <p:strVal val="visible"/>
                                      </p:to>
                                    </p:set>
                                    <p:animEffect transition="in" filter="diamond(in)">
                                      <p:cBhvr>
                                        <p:cTn id="17" dur="2000"/>
                                        <p:tgtEl>
                                          <p:spTgt spid="7065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70659">
                                            <p:txEl>
                                              <p:pRg st="1" end="1"/>
                                            </p:txEl>
                                          </p:spTgt>
                                        </p:tgtEl>
                                        <p:attrNameLst>
                                          <p:attrName>style.visibility</p:attrName>
                                        </p:attrNameLst>
                                      </p:cBhvr>
                                      <p:to>
                                        <p:strVal val="visible"/>
                                      </p:to>
                                    </p:set>
                                    <p:animEffect transition="in" filter="diamond(in)">
                                      <p:cBhvr>
                                        <p:cTn id="22" dur="2000"/>
                                        <p:tgtEl>
                                          <p:spTgt spid="70659">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70659">
                                            <p:txEl>
                                              <p:pRg st="2" end="2"/>
                                            </p:txEl>
                                          </p:spTgt>
                                        </p:tgtEl>
                                        <p:attrNameLst>
                                          <p:attrName>style.visibility</p:attrName>
                                        </p:attrNameLst>
                                      </p:cBhvr>
                                      <p:to>
                                        <p:strVal val="visible"/>
                                      </p:to>
                                    </p:set>
                                    <p:animEffect transition="in" filter="diamond(in)">
                                      <p:cBhvr>
                                        <p:cTn id="27" dur="2000"/>
                                        <p:tgtEl>
                                          <p:spTgt spid="70659">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70659">
                                            <p:txEl>
                                              <p:pRg st="3" end="3"/>
                                            </p:txEl>
                                          </p:spTgt>
                                        </p:tgtEl>
                                        <p:attrNameLst>
                                          <p:attrName>style.visibility</p:attrName>
                                        </p:attrNameLst>
                                      </p:cBhvr>
                                      <p:to>
                                        <p:strVal val="visible"/>
                                      </p:to>
                                    </p:set>
                                    <p:animEffect transition="in" filter="diamond(in)">
                                      <p:cBhvr>
                                        <p:cTn id="32" dur="2000"/>
                                        <p:tgtEl>
                                          <p:spTgt spid="70659">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6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70662"/>
                                        </p:tgtEl>
                                        <p:attrNameLst>
                                          <p:attrName>style.visibility</p:attrName>
                                        </p:attrNameLst>
                                      </p:cBhvr>
                                      <p:to>
                                        <p:strVal val="visible"/>
                                      </p:to>
                                    </p:set>
                                    <p:animEffect transition="in" filter="wheel(1)">
                                      <p:cBhvr>
                                        <p:cTn id="41" dur="2000"/>
                                        <p:tgtEl>
                                          <p:spTgt spid="70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animBg="1"/>
      <p:bldP spid="70659" grpId="0" build="p" animBg="1"/>
      <p:bldP spid="70661" grpId="0" animBg="1"/>
      <p:bldP spid="7066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media3.picsearch.com/is?IuHGyTfawqS-zv1GLLRs3xg4EkgHLiocQZrFJiZd0SI&amp;height=2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3"/>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Soekar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09600"/>
            <a:ext cx="3048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419600" y="152400"/>
            <a:ext cx="4572000" cy="2554545"/>
          </a:xfrm>
          <a:prstGeom prst="rect">
            <a:avLst/>
          </a:prstGeom>
        </p:spPr>
        <p:txBody>
          <a:bodyPr>
            <a:spAutoFit/>
          </a:bodyPr>
          <a:lstStyle/>
          <a:p>
            <a:pPr algn="ctr"/>
            <a:r>
              <a:rPr lang="en-US" b="1" i="1" dirty="0">
                <a:latin typeface="Times New Roman" pitchFamily="18" charset="0"/>
                <a:cs typeface="Calibri" pitchFamily="34" charset="0"/>
              </a:rPr>
              <a:t>“ … </a:t>
            </a:r>
            <a:r>
              <a:rPr lang="en-US" sz="2000" b="1" i="1" dirty="0" err="1">
                <a:solidFill>
                  <a:schemeClr val="bg1"/>
                </a:solidFill>
                <a:latin typeface="Times New Roman" pitchFamily="18" charset="0"/>
                <a:cs typeface="Calibri" pitchFamily="34" charset="0"/>
              </a:rPr>
              <a:t>gotong</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royong</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adalah</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pembantingan</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tulang</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bersama</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pemerasan</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keringat</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bersama</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perjuangan</a:t>
            </a:r>
            <a:r>
              <a:rPr lang="en-US" sz="2000" b="1" i="1" dirty="0">
                <a:solidFill>
                  <a:schemeClr val="bg1"/>
                </a:solidFill>
                <a:latin typeface="Times New Roman" pitchFamily="18" charset="0"/>
                <a:cs typeface="Calibri" pitchFamily="34" charset="0"/>
              </a:rPr>
              <a:t> bantu-</a:t>
            </a:r>
            <a:r>
              <a:rPr lang="en-US" sz="2000" b="1" i="1" dirty="0" err="1">
                <a:solidFill>
                  <a:schemeClr val="bg1"/>
                </a:solidFill>
                <a:latin typeface="Times New Roman" pitchFamily="18" charset="0"/>
                <a:cs typeface="Calibri" pitchFamily="34" charset="0"/>
              </a:rPr>
              <a:t>binantu</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bersama</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Amal</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semua</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buat</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kepentingan</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semua</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keringat</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semua</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buat</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kebahagiaan</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semua</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Holobis</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kuntul</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baris</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buat</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kepentingan</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bersama</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Itulah</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gotong</a:t>
            </a:r>
            <a:r>
              <a:rPr lang="en-US" sz="2000" b="1" i="1" dirty="0">
                <a:solidFill>
                  <a:schemeClr val="bg1"/>
                </a:solidFill>
                <a:latin typeface="Times New Roman" pitchFamily="18" charset="0"/>
                <a:cs typeface="Calibri" pitchFamily="34" charset="0"/>
              </a:rPr>
              <a:t> </a:t>
            </a:r>
            <a:r>
              <a:rPr lang="en-US" sz="2000" b="1" i="1" dirty="0" err="1">
                <a:solidFill>
                  <a:schemeClr val="bg1"/>
                </a:solidFill>
                <a:latin typeface="Times New Roman" pitchFamily="18" charset="0"/>
                <a:cs typeface="Calibri" pitchFamily="34" charset="0"/>
              </a:rPr>
              <a:t>royong</a:t>
            </a:r>
            <a:r>
              <a:rPr lang="en-US" sz="2000" b="1" i="1" dirty="0">
                <a:solidFill>
                  <a:schemeClr val="bg1"/>
                </a:solidFill>
                <a:latin typeface="Times New Roman" pitchFamily="18" charset="0"/>
                <a:cs typeface="Calibri" pitchFamily="34" charset="0"/>
              </a:rPr>
              <a:t>!.”</a:t>
            </a:r>
            <a:r>
              <a:rPr lang="en-US" sz="2000" dirty="0">
                <a:solidFill>
                  <a:schemeClr val="bg1"/>
                </a:solidFill>
                <a:latin typeface="Times New Roman" pitchFamily="18" charset="0"/>
                <a:cs typeface="Calibri" pitchFamily="34" charset="0"/>
              </a:rPr>
              <a:t>. </a:t>
            </a:r>
            <a:endParaRPr lang="en-US" sz="2000" dirty="0">
              <a:solidFill>
                <a:schemeClr val="bg1"/>
              </a:solidFill>
            </a:endParaRPr>
          </a:p>
        </p:txBody>
      </p:sp>
      <p:sp>
        <p:nvSpPr>
          <p:cNvPr id="4" name="Rectangle 3"/>
          <p:cNvSpPr/>
          <p:nvPr/>
        </p:nvSpPr>
        <p:spPr>
          <a:xfrm>
            <a:off x="5568043" y="3657600"/>
            <a:ext cx="3505200" cy="2862322"/>
          </a:xfrm>
          <a:prstGeom prst="rect">
            <a:avLst/>
          </a:prstGeom>
        </p:spPr>
        <p:txBody>
          <a:bodyPr wrap="square">
            <a:spAutoFit/>
          </a:bodyPr>
          <a:lstStyle/>
          <a:p>
            <a:pPr algn="ctr">
              <a:defRPr/>
            </a:pPr>
            <a:r>
              <a:rPr lang="en-US" b="1" dirty="0">
                <a:solidFill>
                  <a:schemeClr val="bg1"/>
                </a:solidFill>
              </a:rPr>
              <a:t>GOTONG  ROYONG TERKANDUNG NILAI – NILAI</a:t>
            </a:r>
          </a:p>
          <a:p>
            <a:pPr marL="342900" indent="-342900" algn="just">
              <a:lnSpc>
                <a:spcPct val="150000"/>
              </a:lnSpc>
              <a:spcBef>
                <a:spcPts val="0"/>
              </a:spcBef>
              <a:spcAft>
                <a:spcPts val="0"/>
              </a:spcAft>
              <a:buFont typeface="Symbol"/>
              <a:buChar char=""/>
              <a:defRPr/>
            </a:pPr>
            <a:r>
              <a:rPr lang="en-US" sz="2400" dirty="0" err="1">
                <a:solidFill>
                  <a:schemeClr val="bg1"/>
                </a:solidFill>
              </a:rPr>
              <a:t>Empati</a:t>
            </a:r>
            <a:r>
              <a:rPr lang="en-US" sz="2400" dirty="0">
                <a:solidFill>
                  <a:schemeClr val="bg1"/>
                </a:solidFill>
              </a:rPr>
              <a:t>, </a:t>
            </a:r>
          </a:p>
          <a:p>
            <a:pPr marL="342900" indent="-342900" algn="just">
              <a:lnSpc>
                <a:spcPct val="150000"/>
              </a:lnSpc>
              <a:spcBef>
                <a:spcPts val="0"/>
              </a:spcBef>
              <a:spcAft>
                <a:spcPts val="0"/>
              </a:spcAft>
              <a:buFont typeface="Symbol"/>
              <a:buChar char=""/>
              <a:defRPr/>
            </a:pPr>
            <a:r>
              <a:rPr lang="en-US" sz="2400" dirty="0" err="1">
                <a:solidFill>
                  <a:schemeClr val="bg1"/>
                </a:solidFill>
                <a:ea typeface="Calibri"/>
                <a:cs typeface="Arial" pitchFamily="34" charset="0"/>
              </a:rPr>
              <a:t>Kebersamaan</a:t>
            </a:r>
            <a:endParaRPr lang="en-US" sz="2400" dirty="0">
              <a:solidFill>
                <a:schemeClr val="bg1"/>
              </a:solidFill>
              <a:ea typeface="Calibri"/>
              <a:cs typeface="Arial" pitchFamily="34" charset="0"/>
            </a:endParaRPr>
          </a:p>
          <a:p>
            <a:pPr marL="342900" indent="-342900" algn="just">
              <a:lnSpc>
                <a:spcPct val="150000"/>
              </a:lnSpc>
              <a:spcBef>
                <a:spcPts val="0"/>
              </a:spcBef>
              <a:spcAft>
                <a:spcPts val="0"/>
              </a:spcAft>
              <a:buFont typeface="Symbol"/>
              <a:buChar char=""/>
              <a:defRPr/>
            </a:pPr>
            <a:r>
              <a:rPr lang="en-US" sz="2400" dirty="0" err="1">
                <a:solidFill>
                  <a:schemeClr val="bg1"/>
                </a:solidFill>
                <a:ea typeface="Calibri"/>
                <a:cs typeface="Arial" pitchFamily="34" charset="0"/>
              </a:rPr>
              <a:t>Keberanian</a:t>
            </a:r>
            <a:endParaRPr lang="en-US" sz="2400" dirty="0">
              <a:solidFill>
                <a:schemeClr val="bg1"/>
              </a:solidFill>
              <a:ea typeface="Calibri"/>
              <a:cs typeface="Arial" pitchFamily="34" charset="0"/>
            </a:endParaRPr>
          </a:p>
          <a:p>
            <a:pPr marL="342900" indent="-342900" algn="just">
              <a:lnSpc>
                <a:spcPct val="150000"/>
              </a:lnSpc>
              <a:spcBef>
                <a:spcPts val="0"/>
              </a:spcBef>
              <a:spcAft>
                <a:spcPts val="1000"/>
              </a:spcAft>
              <a:buFont typeface="Symbol"/>
              <a:buChar char=""/>
              <a:defRPr/>
            </a:pPr>
            <a:r>
              <a:rPr lang="en-US" sz="2400" dirty="0" err="1">
                <a:solidFill>
                  <a:schemeClr val="bg1"/>
                </a:solidFill>
                <a:ea typeface="Calibri"/>
                <a:cs typeface="Arial" pitchFamily="34" charset="0"/>
              </a:rPr>
              <a:t>Persatuan</a:t>
            </a:r>
            <a:endParaRPr lang="en-US" sz="2400" dirty="0">
              <a:solidFill>
                <a:schemeClr val="bg1"/>
              </a:solidFill>
              <a:ea typeface="Calibri"/>
              <a:cs typeface="Arial" pitchFamily="34" charset="0"/>
            </a:endParaRPr>
          </a:p>
        </p:txBody>
      </p:sp>
    </p:spTree>
    <p:extLst>
      <p:ext uri="{BB962C8B-B14F-4D97-AF65-F5344CB8AC3E}">
        <p14:creationId xmlns:p14="http://schemas.microsoft.com/office/powerpoint/2010/main" val="91613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Grp="1" noChangeArrowheads="1"/>
          </p:cNvSpPr>
          <p:nvPr>
            <p:ph type="ctrTitle"/>
          </p:nvPr>
        </p:nvSpPr>
        <p:spPr>
          <a:xfrm>
            <a:off x="685800" y="457200"/>
            <a:ext cx="7772400" cy="1447800"/>
          </a:xfrm>
          <a:solidFill>
            <a:schemeClr val="accent6"/>
          </a:solidFill>
        </p:spPr>
        <p:txBody>
          <a:bodyPr/>
          <a:lstStyle/>
          <a:p>
            <a:pPr eaLnBrk="1" hangingPunct="1">
              <a:defRPr/>
            </a:pPr>
            <a:r>
              <a:rPr lang="en-US" sz="4000" dirty="0" smtClean="0">
                <a:solidFill>
                  <a:srgbClr val="FFFFFF"/>
                </a:solidFill>
                <a:effectLst>
                  <a:outerShdw blurRad="38100" dist="38100" dir="2700000" algn="tl">
                    <a:srgbClr val="000000"/>
                  </a:outerShdw>
                </a:effectLst>
                <a:latin typeface="Stencil" pitchFamily="82" charset="0"/>
              </a:rPr>
              <a:t>APAKAH IDENTITAS NASIONAL?</a:t>
            </a:r>
          </a:p>
        </p:txBody>
      </p:sp>
      <p:sp>
        <p:nvSpPr>
          <p:cNvPr id="59397" name="Rectangle 5"/>
          <p:cNvSpPr>
            <a:spLocks noGrp="1" noChangeArrowheads="1"/>
          </p:cNvSpPr>
          <p:nvPr>
            <p:ph type="subTitle" idx="1"/>
          </p:nvPr>
        </p:nvSpPr>
        <p:spPr>
          <a:xfrm>
            <a:off x="762000" y="2286000"/>
            <a:ext cx="7620000" cy="4114800"/>
          </a:xfrm>
          <a:solidFill>
            <a:schemeClr val="accent6"/>
          </a:solidFill>
        </p:spPr>
        <p:txBody>
          <a:bodyPr/>
          <a:lstStyle/>
          <a:p>
            <a:pPr algn="l" eaLnBrk="1" hangingPunct="1">
              <a:lnSpc>
                <a:spcPct val="70000"/>
              </a:lnSpc>
              <a:defRPr/>
            </a:pPr>
            <a:r>
              <a:rPr lang="en-US" sz="2200" b="1" dirty="0" smtClean="0">
                <a:solidFill>
                  <a:schemeClr val="tx1"/>
                </a:solidFill>
                <a:effectLst>
                  <a:outerShdw blurRad="38100" dist="38100" dir="2700000" algn="tl">
                    <a:srgbClr val="000000"/>
                  </a:outerShdw>
                </a:effectLst>
              </a:rPr>
              <a:t>IDENTITAS (IDENTITY)</a:t>
            </a:r>
            <a:r>
              <a:rPr lang="en-US" sz="2200" b="1" dirty="0" smtClean="0">
                <a:solidFill>
                  <a:schemeClr val="tx1"/>
                </a:solidFill>
              </a:rPr>
              <a:t> </a:t>
            </a:r>
          </a:p>
          <a:p>
            <a:pPr algn="l" eaLnBrk="1" hangingPunct="1">
              <a:lnSpc>
                <a:spcPct val="70000"/>
              </a:lnSpc>
              <a:defRPr/>
            </a:pPr>
            <a:r>
              <a:rPr lang="en-US" sz="2200" b="1" dirty="0" smtClean="0">
                <a:solidFill>
                  <a:schemeClr val="tx1"/>
                </a:solidFill>
                <a:sym typeface="Wingdings" pitchFamily="2" charset="2"/>
              </a:rPr>
              <a:t> CIRI-CIRI, TANDA-TANDA, JATI DIRI YG MELEKAT PADA SESEORANG ATAU SESUATU YG MEMBEDAKAN DENGAN YG LAINNYA</a:t>
            </a:r>
          </a:p>
          <a:p>
            <a:pPr algn="l" eaLnBrk="1" hangingPunct="1">
              <a:lnSpc>
                <a:spcPct val="70000"/>
              </a:lnSpc>
              <a:defRPr/>
            </a:pPr>
            <a:endParaRPr lang="en-US" sz="2200" b="1" dirty="0" smtClean="0">
              <a:solidFill>
                <a:schemeClr val="tx1"/>
              </a:solidFill>
              <a:sym typeface="Wingdings" pitchFamily="2" charset="2"/>
            </a:endParaRPr>
          </a:p>
          <a:p>
            <a:pPr algn="l" eaLnBrk="1" hangingPunct="1">
              <a:lnSpc>
                <a:spcPct val="70000"/>
              </a:lnSpc>
              <a:defRPr/>
            </a:pPr>
            <a:r>
              <a:rPr lang="en-US" sz="2200" b="1" dirty="0" smtClean="0">
                <a:solidFill>
                  <a:schemeClr val="tx1"/>
                </a:solidFill>
                <a:effectLst>
                  <a:outerShdw blurRad="38100" dist="38100" dir="2700000" algn="tl">
                    <a:srgbClr val="000000"/>
                  </a:outerShdw>
                </a:effectLst>
                <a:sym typeface="Wingdings" pitchFamily="2" charset="2"/>
              </a:rPr>
              <a:t>NASIONAL </a:t>
            </a:r>
          </a:p>
          <a:p>
            <a:pPr algn="l" eaLnBrk="1" hangingPunct="1">
              <a:lnSpc>
                <a:spcPct val="70000"/>
              </a:lnSpc>
              <a:defRPr/>
            </a:pPr>
            <a:r>
              <a:rPr lang="en-US" sz="2200" b="1" dirty="0" smtClean="0">
                <a:solidFill>
                  <a:schemeClr val="tx1"/>
                </a:solidFill>
                <a:sym typeface="Wingdings" pitchFamily="2" charset="2"/>
              </a:rPr>
              <a:t> MENUNJUK PADA SATU KELOMPOK BANGSA</a:t>
            </a:r>
          </a:p>
          <a:p>
            <a:pPr algn="l" eaLnBrk="1" hangingPunct="1">
              <a:lnSpc>
                <a:spcPct val="70000"/>
              </a:lnSpc>
              <a:defRPr/>
            </a:pPr>
            <a:endParaRPr lang="en-US" sz="2200" b="1" dirty="0" smtClean="0">
              <a:solidFill>
                <a:schemeClr val="tx1"/>
              </a:solidFill>
              <a:sym typeface="Wingdings" pitchFamily="2" charset="2"/>
            </a:endParaRPr>
          </a:p>
          <a:p>
            <a:pPr algn="l" eaLnBrk="1" hangingPunct="1">
              <a:lnSpc>
                <a:spcPct val="70000"/>
              </a:lnSpc>
              <a:defRPr/>
            </a:pPr>
            <a:r>
              <a:rPr lang="en-US" sz="2200" b="1" dirty="0" smtClean="0">
                <a:solidFill>
                  <a:schemeClr val="tx1"/>
                </a:solidFill>
                <a:effectLst>
                  <a:outerShdw blurRad="38100" dist="38100" dir="2700000" algn="tl">
                    <a:srgbClr val="000000"/>
                  </a:outerShdw>
                </a:effectLst>
              </a:rPr>
              <a:t>IDENTITAS NASIONAL </a:t>
            </a:r>
          </a:p>
          <a:p>
            <a:pPr algn="l" eaLnBrk="1" hangingPunct="1">
              <a:lnSpc>
                <a:spcPct val="70000"/>
              </a:lnSpc>
              <a:defRPr/>
            </a:pPr>
            <a:r>
              <a:rPr lang="en-US" sz="2200" b="1" dirty="0" smtClean="0">
                <a:solidFill>
                  <a:schemeClr val="tx1"/>
                </a:solidFill>
                <a:sym typeface="Wingdings" pitchFamily="2" charset="2"/>
              </a:rPr>
              <a:t> MERUPAKAN IDENTITAS YG MELEKAT PADA KELOMPOK-KELOMPOK YG LEBIH BESAR YG DIIKAT OLEH KESAMAAN-KESAMAAN, BAIK FISIK SEPERTI BUDAYA, AGAMA DAN BAHASA, MAUPUN NON FISIK SEPERTI KEINGINAN, CITA-CITA DAN TUJUAN</a:t>
            </a:r>
            <a:endParaRPr lang="en-US" sz="2200" b="1" dirty="0" smtClean="0">
              <a:solidFill>
                <a:schemeClr val="tx1"/>
              </a:solidFill>
            </a:endParaRPr>
          </a:p>
        </p:txBody>
      </p:sp>
    </p:spTree>
    <p:extLst>
      <p:ext uri="{BB962C8B-B14F-4D97-AF65-F5344CB8AC3E}">
        <p14:creationId xmlns:p14="http://schemas.microsoft.com/office/powerpoint/2010/main" val="493037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wheel(1)">
                                      <p:cBhvr>
                                        <p:cTn id="7" dur="2000"/>
                                        <p:tgtEl>
                                          <p:spTgt spid="5939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9397">
                                            <p:bg/>
                                          </p:spTgt>
                                        </p:tgtEl>
                                        <p:attrNameLst>
                                          <p:attrName>style.visibility</p:attrName>
                                        </p:attrNameLst>
                                      </p:cBhvr>
                                      <p:to>
                                        <p:strVal val="visible"/>
                                      </p:to>
                                    </p:set>
                                    <p:animEffect transition="in" filter="circle(in)">
                                      <p:cBhvr>
                                        <p:cTn id="12" dur="2000"/>
                                        <p:tgtEl>
                                          <p:spTgt spid="59397">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9397">
                                            <p:txEl>
                                              <p:pRg st="0" end="0"/>
                                            </p:txEl>
                                          </p:spTgt>
                                        </p:tgtEl>
                                        <p:attrNameLst>
                                          <p:attrName>style.visibility</p:attrName>
                                        </p:attrNameLst>
                                      </p:cBhvr>
                                      <p:to>
                                        <p:strVal val="visible"/>
                                      </p:to>
                                    </p:set>
                                    <p:animEffect transition="in" filter="circle(in)">
                                      <p:cBhvr>
                                        <p:cTn id="17" dur="2000"/>
                                        <p:tgtEl>
                                          <p:spTgt spid="5939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9397">
                                            <p:txEl>
                                              <p:pRg st="1" end="1"/>
                                            </p:txEl>
                                          </p:spTgt>
                                        </p:tgtEl>
                                        <p:attrNameLst>
                                          <p:attrName>style.visibility</p:attrName>
                                        </p:attrNameLst>
                                      </p:cBhvr>
                                      <p:to>
                                        <p:strVal val="visible"/>
                                      </p:to>
                                    </p:set>
                                    <p:animEffect transition="in" filter="circle(in)">
                                      <p:cBhvr>
                                        <p:cTn id="22" dur="2000"/>
                                        <p:tgtEl>
                                          <p:spTgt spid="5939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59397">
                                            <p:txEl>
                                              <p:pRg st="3" end="3"/>
                                            </p:txEl>
                                          </p:spTgt>
                                        </p:tgtEl>
                                        <p:attrNameLst>
                                          <p:attrName>style.visibility</p:attrName>
                                        </p:attrNameLst>
                                      </p:cBhvr>
                                      <p:to>
                                        <p:strVal val="visible"/>
                                      </p:to>
                                    </p:set>
                                    <p:animEffect transition="in" filter="circle(in)">
                                      <p:cBhvr>
                                        <p:cTn id="27" dur="2000"/>
                                        <p:tgtEl>
                                          <p:spTgt spid="5939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59397">
                                            <p:txEl>
                                              <p:pRg st="4" end="4"/>
                                            </p:txEl>
                                          </p:spTgt>
                                        </p:tgtEl>
                                        <p:attrNameLst>
                                          <p:attrName>style.visibility</p:attrName>
                                        </p:attrNameLst>
                                      </p:cBhvr>
                                      <p:to>
                                        <p:strVal val="visible"/>
                                      </p:to>
                                    </p:set>
                                    <p:animEffect transition="in" filter="circle(in)">
                                      <p:cBhvr>
                                        <p:cTn id="32" dur="2000"/>
                                        <p:tgtEl>
                                          <p:spTgt spid="5939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59397">
                                            <p:txEl>
                                              <p:pRg st="6" end="6"/>
                                            </p:txEl>
                                          </p:spTgt>
                                        </p:tgtEl>
                                        <p:attrNameLst>
                                          <p:attrName>style.visibility</p:attrName>
                                        </p:attrNameLst>
                                      </p:cBhvr>
                                      <p:to>
                                        <p:strVal val="visible"/>
                                      </p:to>
                                    </p:set>
                                    <p:animEffect transition="in" filter="circle(in)">
                                      <p:cBhvr>
                                        <p:cTn id="37" dur="2000"/>
                                        <p:tgtEl>
                                          <p:spTgt spid="593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59397">
                                            <p:txEl>
                                              <p:pRg st="7" end="7"/>
                                            </p:txEl>
                                          </p:spTgt>
                                        </p:tgtEl>
                                        <p:attrNameLst>
                                          <p:attrName>style.visibility</p:attrName>
                                        </p:attrNameLst>
                                      </p:cBhvr>
                                      <p:to>
                                        <p:strVal val="visible"/>
                                      </p:to>
                                    </p:set>
                                    <p:animEffect transition="in" filter="circle(in)">
                                      <p:cBhvr>
                                        <p:cTn id="42" dur="2000"/>
                                        <p:tgtEl>
                                          <p:spTgt spid="593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nimBg="1"/>
      <p:bldP spid="59397"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4"/>
          <p:cNvSpPr>
            <a:spLocks noGrp="1" noChangeArrowheads="1"/>
          </p:cNvSpPr>
          <p:nvPr>
            <p:ph type="ctrTitle"/>
          </p:nvPr>
        </p:nvSpPr>
        <p:spPr>
          <a:xfrm>
            <a:off x="1371600" y="381000"/>
            <a:ext cx="6781800" cy="1143000"/>
          </a:xfrm>
          <a:solidFill>
            <a:schemeClr val="bg2"/>
          </a:solidFill>
        </p:spPr>
        <p:txBody>
          <a:bodyPr/>
          <a:lstStyle/>
          <a:p>
            <a:pPr eaLnBrk="1" hangingPunct="1">
              <a:defRPr/>
            </a:pPr>
            <a:r>
              <a:rPr lang="en-US" sz="3600" dirty="0" smtClean="0">
                <a:solidFill>
                  <a:srgbClr val="FF0000"/>
                </a:solidFill>
                <a:effectLst>
                  <a:outerShdw blurRad="38100" dist="38100" dir="2700000" algn="tl">
                    <a:srgbClr val="000000"/>
                  </a:outerShdw>
                </a:effectLst>
                <a:latin typeface="Rockwell Condensed" pitchFamily="18" charset="0"/>
              </a:rPr>
              <a:t>HAKIKAT IDENTITAS NASIONAL INDONESIA</a:t>
            </a:r>
          </a:p>
        </p:txBody>
      </p:sp>
      <p:sp>
        <p:nvSpPr>
          <p:cNvPr id="62469" name="Rectangle 5"/>
          <p:cNvSpPr>
            <a:spLocks noGrp="1" noChangeArrowheads="1"/>
          </p:cNvSpPr>
          <p:nvPr>
            <p:ph type="subTitle" idx="1"/>
          </p:nvPr>
        </p:nvSpPr>
        <p:spPr>
          <a:xfrm>
            <a:off x="2438400" y="2743200"/>
            <a:ext cx="3962400" cy="762000"/>
          </a:xfrm>
          <a:solidFill>
            <a:schemeClr val="bg1"/>
          </a:solidFill>
          <a:ln w="38100">
            <a:solidFill>
              <a:srgbClr val="480000"/>
            </a:solidFill>
          </a:ln>
        </p:spPr>
        <p:txBody>
          <a:bodyPr/>
          <a:lstStyle/>
          <a:p>
            <a:pPr eaLnBrk="1" hangingPunct="1">
              <a:lnSpc>
                <a:spcPct val="90000"/>
              </a:lnSpc>
              <a:defRPr/>
            </a:pPr>
            <a:r>
              <a:rPr lang="en-US" sz="4800" dirty="0" smtClean="0">
                <a:solidFill>
                  <a:srgbClr val="FF0000"/>
                </a:solidFill>
                <a:effectLst>
                  <a:outerShdw blurRad="38100" dist="38100" dir="2700000" algn="tl">
                    <a:srgbClr val="000000"/>
                  </a:outerShdw>
                </a:effectLst>
                <a:latin typeface="Rockwell" pitchFamily="18" charset="0"/>
              </a:rPr>
              <a:t>PANCASILA</a:t>
            </a:r>
          </a:p>
        </p:txBody>
      </p:sp>
      <p:sp>
        <p:nvSpPr>
          <p:cNvPr id="62470" name="AutoShape 6"/>
          <p:cNvSpPr>
            <a:spLocks noChangeArrowheads="1"/>
          </p:cNvSpPr>
          <p:nvPr/>
        </p:nvSpPr>
        <p:spPr bwMode="auto">
          <a:xfrm>
            <a:off x="4114800" y="1752600"/>
            <a:ext cx="914400" cy="914400"/>
          </a:xfrm>
          <a:prstGeom prst="downArrow">
            <a:avLst>
              <a:gd name="adj1" fmla="val 50000"/>
              <a:gd name="adj2" fmla="val 25000"/>
            </a:avLst>
          </a:prstGeom>
          <a:solidFill>
            <a:srgbClr val="FF0000"/>
          </a:solidFill>
          <a:ln w="57150">
            <a:solidFill>
              <a:srgbClr val="480000"/>
            </a:solidFill>
            <a:miter lim="800000"/>
            <a:headEnd/>
            <a:tailEnd/>
          </a:ln>
        </p:spPr>
        <p:txBody>
          <a:bodyPr wrap="none" anchor="ctr"/>
          <a:lstStyle/>
          <a:p>
            <a:endParaRPr lang="id-ID">
              <a:solidFill>
                <a:srgbClr val="FF0000"/>
              </a:solidFill>
            </a:endParaRPr>
          </a:p>
        </p:txBody>
      </p:sp>
      <p:sp>
        <p:nvSpPr>
          <p:cNvPr id="62471" name="AutoShape 7"/>
          <p:cNvSpPr>
            <a:spLocks noChangeArrowheads="1"/>
          </p:cNvSpPr>
          <p:nvPr/>
        </p:nvSpPr>
        <p:spPr bwMode="auto">
          <a:xfrm>
            <a:off x="4114800" y="3733800"/>
            <a:ext cx="914400" cy="914400"/>
          </a:xfrm>
          <a:prstGeom prst="downArrow">
            <a:avLst>
              <a:gd name="adj1" fmla="val 50000"/>
              <a:gd name="adj2" fmla="val 25000"/>
            </a:avLst>
          </a:prstGeom>
          <a:solidFill>
            <a:srgbClr val="FF0000"/>
          </a:solidFill>
          <a:ln w="57150">
            <a:solidFill>
              <a:srgbClr val="480000"/>
            </a:solidFill>
            <a:miter lim="800000"/>
            <a:headEnd/>
            <a:tailEnd/>
          </a:ln>
        </p:spPr>
        <p:txBody>
          <a:bodyPr wrap="none" anchor="ctr"/>
          <a:lstStyle/>
          <a:p>
            <a:endParaRPr lang="id-ID"/>
          </a:p>
        </p:txBody>
      </p:sp>
      <p:sp>
        <p:nvSpPr>
          <p:cNvPr id="62472" name="Text Box 8"/>
          <p:cNvSpPr txBox="1">
            <a:spLocks noChangeArrowheads="1"/>
          </p:cNvSpPr>
          <p:nvPr/>
        </p:nvSpPr>
        <p:spPr bwMode="auto">
          <a:xfrm>
            <a:off x="1371600" y="4724400"/>
            <a:ext cx="6324600" cy="1739900"/>
          </a:xfrm>
          <a:prstGeom prst="rect">
            <a:avLst/>
          </a:prstGeom>
          <a:solidFill>
            <a:srgbClr val="FF0000"/>
          </a:solidFill>
          <a:ln>
            <a:noFill/>
          </a:ln>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b="1" dirty="0">
                <a:solidFill>
                  <a:schemeClr val="bg1"/>
                </a:solidFill>
              </a:rPr>
              <a:t>AKTUALISASINYA TERCERMIN DALAM PENATAAN KEHIDUPAN DALAM ARTI LUAS.</a:t>
            </a:r>
          </a:p>
          <a:p>
            <a:pPr algn="ctr">
              <a:buFontTx/>
              <a:buChar char="•"/>
            </a:pPr>
            <a:r>
              <a:rPr lang="en-US" b="1" dirty="0">
                <a:solidFill>
                  <a:schemeClr val="bg1"/>
                </a:solidFill>
              </a:rPr>
              <a:t> PERATURAN PERUNDANG-UNDANGAN/ HUKUM</a:t>
            </a:r>
          </a:p>
          <a:p>
            <a:pPr algn="ctr">
              <a:buFontTx/>
              <a:buChar char="•"/>
            </a:pPr>
            <a:r>
              <a:rPr lang="en-US" b="1" dirty="0">
                <a:solidFill>
                  <a:schemeClr val="bg1"/>
                </a:solidFill>
              </a:rPr>
              <a:t>SISTEM PEMERINTAHAN</a:t>
            </a:r>
          </a:p>
          <a:p>
            <a:pPr algn="ctr">
              <a:buFontTx/>
              <a:buChar char="•"/>
            </a:pPr>
            <a:r>
              <a:rPr lang="en-US" b="1" dirty="0">
                <a:solidFill>
                  <a:schemeClr val="bg1"/>
                </a:solidFill>
              </a:rPr>
              <a:t>NILAI-NILAI ETIKA DAN MORAL</a:t>
            </a:r>
          </a:p>
          <a:p>
            <a:pPr algn="ctr"/>
            <a:endParaRPr lang="en-US" dirty="0"/>
          </a:p>
        </p:txBody>
      </p:sp>
    </p:spTree>
    <p:extLst>
      <p:ext uri="{BB962C8B-B14F-4D97-AF65-F5344CB8AC3E}">
        <p14:creationId xmlns:p14="http://schemas.microsoft.com/office/powerpoint/2010/main" val="2674799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62468"/>
                                        </p:tgtEl>
                                        <p:attrNameLst>
                                          <p:attrName>style.visibility</p:attrName>
                                        </p:attrNameLst>
                                      </p:cBhvr>
                                      <p:to>
                                        <p:strVal val="visible"/>
                                      </p:to>
                                    </p:set>
                                    <p:animEffect transition="in" filter="wheel(4)">
                                      <p:cBhvr>
                                        <p:cTn id="7" dur="2000"/>
                                        <p:tgtEl>
                                          <p:spTgt spid="624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470"/>
                                        </p:tgtEl>
                                        <p:attrNameLst>
                                          <p:attrName>style.visibility</p:attrName>
                                        </p:attrNameLst>
                                      </p:cBhvr>
                                      <p:to>
                                        <p:strVal val="visible"/>
                                      </p:to>
                                    </p:set>
                                    <p:animEffect transition="in" filter="dissolve">
                                      <p:cBhvr>
                                        <p:cTn id="12" dur="500"/>
                                        <p:tgtEl>
                                          <p:spTgt spid="624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4" fill="hold" grpId="0" nodeType="clickEffect">
                                  <p:stCondLst>
                                    <p:cond delay="0"/>
                                  </p:stCondLst>
                                  <p:childTnLst>
                                    <p:set>
                                      <p:cBhvr>
                                        <p:cTn id="16" dur="1" fill="hold">
                                          <p:stCondLst>
                                            <p:cond delay="0"/>
                                          </p:stCondLst>
                                        </p:cTn>
                                        <p:tgtEl>
                                          <p:spTgt spid="62469">
                                            <p:bg/>
                                          </p:spTgt>
                                        </p:tgtEl>
                                        <p:attrNameLst>
                                          <p:attrName>style.visibility</p:attrName>
                                        </p:attrNameLst>
                                      </p:cBhvr>
                                      <p:to>
                                        <p:strVal val="visible"/>
                                      </p:to>
                                    </p:set>
                                    <p:animEffect transition="in" filter="wheel(4)">
                                      <p:cBhvr>
                                        <p:cTn id="17" dur="2000"/>
                                        <p:tgtEl>
                                          <p:spTgt spid="62469">
                                            <p:bg/>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4" fill="hold" grpId="0" nodeType="clickEffect">
                                  <p:stCondLst>
                                    <p:cond delay="0"/>
                                  </p:stCondLst>
                                  <p:childTnLst>
                                    <p:set>
                                      <p:cBhvr>
                                        <p:cTn id="21" dur="1" fill="hold">
                                          <p:stCondLst>
                                            <p:cond delay="0"/>
                                          </p:stCondLst>
                                        </p:cTn>
                                        <p:tgtEl>
                                          <p:spTgt spid="62469">
                                            <p:txEl>
                                              <p:pRg st="0" end="0"/>
                                            </p:txEl>
                                          </p:spTgt>
                                        </p:tgtEl>
                                        <p:attrNameLst>
                                          <p:attrName>style.visibility</p:attrName>
                                        </p:attrNameLst>
                                      </p:cBhvr>
                                      <p:to>
                                        <p:strVal val="visible"/>
                                      </p:to>
                                    </p:set>
                                    <p:animEffect transition="in" filter="wheel(4)">
                                      <p:cBhvr>
                                        <p:cTn id="22" dur="2000"/>
                                        <p:tgtEl>
                                          <p:spTgt spid="62469">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62471"/>
                                        </p:tgtEl>
                                        <p:attrNameLst>
                                          <p:attrName>style.visibility</p:attrName>
                                        </p:attrNameLst>
                                      </p:cBhvr>
                                      <p:to>
                                        <p:strVal val="visible"/>
                                      </p:to>
                                    </p:set>
                                    <p:animEffect transition="in" filter="slide(fromBottom)">
                                      <p:cBhvr>
                                        <p:cTn id="27" dur="500"/>
                                        <p:tgtEl>
                                          <p:spTgt spid="62471"/>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62472"/>
                                        </p:tgtEl>
                                        <p:attrNameLst>
                                          <p:attrName>style.visibility</p:attrName>
                                        </p:attrNameLst>
                                      </p:cBhvr>
                                      <p:to>
                                        <p:strVal val="visible"/>
                                      </p:to>
                                    </p:set>
                                    <p:animEffect transition="in" filter="slide(fromBottom)">
                                      <p:cBhvr>
                                        <p:cTn id="30" dur="1000"/>
                                        <p:tgtEl>
                                          <p:spTgt spid="62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animBg="1"/>
      <p:bldP spid="62469" grpId="0" build="p" animBg="1"/>
      <p:bldP spid="62470" grpId="0" animBg="1"/>
      <p:bldP spid="62471" grpId="0" animBg="1"/>
      <p:bldP spid="6247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609600"/>
            <a:ext cx="8229600" cy="685800"/>
          </a:xfrm>
          <a:solidFill>
            <a:srgbClr val="800000"/>
          </a:solidFill>
          <a:ln>
            <a:solidFill>
              <a:srgbClr val="480000"/>
            </a:solidFill>
          </a:ln>
        </p:spPr>
        <p:txBody>
          <a:bodyPr/>
          <a:lstStyle/>
          <a:p>
            <a:pPr eaLnBrk="1" hangingPunct="1">
              <a:defRPr/>
            </a:pPr>
            <a:r>
              <a:rPr lang="en-US" sz="3800" b="1" dirty="0" smtClean="0">
                <a:solidFill>
                  <a:srgbClr val="FFFFFF"/>
                </a:solidFill>
                <a:effectLst>
                  <a:outerShdw blurRad="38100" dist="38100" dir="2700000" algn="tl">
                    <a:srgbClr val="000000"/>
                  </a:outerShdw>
                </a:effectLst>
                <a:latin typeface="Agency FB" pitchFamily="34" charset="0"/>
              </a:rPr>
              <a:t>UNSUR-UNSUR IDENTITAS NASIONAL INDONESIA</a:t>
            </a:r>
          </a:p>
        </p:txBody>
      </p:sp>
      <p:sp>
        <p:nvSpPr>
          <p:cNvPr id="68611" name="Rectangle 3"/>
          <p:cNvSpPr>
            <a:spLocks noGrp="1" noChangeArrowheads="1"/>
          </p:cNvSpPr>
          <p:nvPr>
            <p:ph type="body" idx="1"/>
          </p:nvPr>
        </p:nvSpPr>
        <p:spPr>
          <a:xfrm>
            <a:off x="990600" y="1828800"/>
            <a:ext cx="6858000" cy="1752600"/>
          </a:xfrm>
        </p:spPr>
        <p:txBody>
          <a:bodyPr/>
          <a:lstStyle/>
          <a:p>
            <a:pPr marL="609600" indent="-609600" eaLnBrk="1" hangingPunct="1">
              <a:lnSpc>
                <a:spcPct val="90000"/>
              </a:lnSpc>
              <a:buFont typeface="Wingdings" pitchFamily="2" charset="2"/>
              <a:buNone/>
              <a:defRPr/>
            </a:pPr>
            <a:r>
              <a:rPr lang="en-US" sz="2800" dirty="0" smtClean="0">
                <a:latin typeface="Berlin Sans FB Demi" pitchFamily="34" charset="0"/>
              </a:rPr>
              <a:t>	</a:t>
            </a:r>
            <a:r>
              <a:rPr lang="en-US" sz="2800" dirty="0" err="1" smtClean="0">
                <a:latin typeface="Berlin Sans FB Demi" pitchFamily="34" charset="0"/>
              </a:rPr>
              <a:t>Identitas</a:t>
            </a:r>
            <a:r>
              <a:rPr lang="en-US" sz="2800" dirty="0" smtClean="0">
                <a:latin typeface="Berlin Sans FB Demi" pitchFamily="34" charset="0"/>
              </a:rPr>
              <a:t> </a:t>
            </a:r>
            <a:r>
              <a:rPr lang="en-US" sz="2800" dirty="0" err="1" smtClean="0">
                <a:latin typeface="Berlin Sans FB Demi" pitchFamily="34" charset="0"/>
              </a:rPr>
              <a:t>nasional</a:t>
            </a:r>
            <a:r>
              <a:rPr lang="en-US" sz="2800" dirty="0" smtClean="0">
                <a:latin typeface="Berlin Sans FB Demi" pitchFamily="34" charset="0"/>
              </a:rPr>
              <a:t> Indonesia </a:t>
            </a:r>
            <a:r>
              <a:rPr lang="en-US" sz="2800" dirty="0" err="1" smtClean="0">
                <a:latin typeface="Berlin Sans FB Demi" pitchFamily="34" charset="0"/>
              </a:rPr>
              <a:t>merujuk</a:t>
            </a:r>
            <a:r>
              <a:rPr lang="en-US" sz="2800" dirty="0" smtClean="0">
                <a:latin typeface="Berlin Sans FB Demi" pitchFamily="34" charset="0"/>
              </a:rPr>
              <a:t> </a:t>
            </a:r>
            <a:r>
              <a:rPr lang="en-US" sz="2800" dirty="0" err="1" smtClean="0">
                <a:latin typeface="Berlin Sans FB Demi" pitchFamily="34" charset="0"/>
              </a:rPr>
              <a:t>pada</a:t>
            </a:r>
            <a:r>
              <a:rPr lang="en-US" sz="2800" dirty="0" smtClean="0">
                <a:latin typeface="Berlin Sans FB Demi" pitchFamily="34" charset="0"/>
              </a:rPr>
              <a:t> </a:t>
            </a:r>
            <a:r>
              <a:rPr lang="en-US" sz="2800" dirty="0" err="1" smtClean="0">
                <a:latin typeface="Berlin Sans FB Demi" pitchFamily="34" charset="0"/>
              </a:rPr>
              <a:t>suatu</a:t>
            </a:r>
            <a:r>
              <a:rPr lang="en-US" sz="2800" dirty="0" smtClean="0">
                <a:latin typeface="Berlin Sans FB Demi" pitchFamily="34" charset="0"/>
              </a:rPr>
              <a:t> </a:t>
            </a:r>
            <a:r>
              <a:rPr lang="en-US" sz="2800" dirty="0" err="1" smtClean="0">
                <a:latin typeface="Berlin Sans FB Demi" pitchFamily="34" charset="0"/>
              </a:rPr>
              <a:t>bangsa</a:t>
            </a:r>
            <a:r>
              <a:rPr lang="en-US" sz="2800" dirty="0" smtClean="0">
                <a:latin typeface="Berlin Sans FB Demi" pitchFamily="34" charset="0"/>
              </a:rPr>
              <a:t> </a:t>
            </a:r>
            <a:r>
              <a:rPr lang="en-US" sz="2800" dirty="0" err="1" smtClean="0">
                <a:latin typeface="Berlin Sans FB Demi" pitchFamily="34" charset="0"/>
              </a:rPr>
              <a:t>yg</a:t>
            </a:r>
            <a:r>
              <a:rPr lang="en-US" sz="2800" dirty="0" smtClean="0">
                <a:latin typeface="Berlin Sans FB Demi" pitchFamily="34" charset="0"/>
              </a:rPr>
              <a:t> </a:t>
            </a:r>
            <a:r>
              <a:rPr lang="en-US" sz="2800" dirty="0" err="1" smtClean="0">
                <a:latin typeface="Berlin Sans FB Demi" pitchFamily="34" charset="0"/>
              </a:rPr>
              <a:t>majemuk</a:t>
            </a:r>
            <a:r>
              <a:rPr lang="en-US" sz="2800" dirty="0" smtClean="0">
                <a:latin typeface="Berlin Sans FB Demi" pitchFamily="34" charset="0"/>
              </a:rPr>
              <a:t> </a:t>
            </a:r>
            <a:r>
              <a:rPr lang="en-US" sz="2800" dirty="0" err="1" smtClean="0">
                <a:latin typeface="Berlin Sans FB Demi" pitchFamily="34" charset="0"/>
              </a:rPr>
              <a:t>yg</a:t>
            </a:r>
            <a:r>
              <a:rPr lang="en-US" sz="2800" dirty="0" smtClean="0">
                <a:latin typeface="Berlin Sans FB Demi" pitchFamily="34" charset="0"/>
              </a:rPr>
              <a:t> </a:t>
            </a:r>
            <a:r>
              <a:rPr lang="en-US" sz="2800" dirty="0" err="1" smtClean="0">
                <a:latin typeface="Berlin Sans FB Demi" pitchFamily="34" charset="0"/>
              </a:rPr>
              <a:t>merupakan</a:t>
            </a:r>
            <a:r>
              <a:rPr lang="en-US" sz="2800" dirty="0" smtClean="0">
                <a:latin typeface="Berlin Sans FB Demi" pitchFamily="34" charset="0"/>
              </a:rPr>
              <a:t> </a:t>
            </a:r>
            <a:r>
              <a:rPr lang="en-US" sz="2800" dirty="0" err="1" smtClean="0">
                <a:latin typeface="Berlin Sans FB Demi" pitchFamily="34" charset="0"/>
              </a:rPr>
              <a:t>gabungan</a:t>
            </a:r>
            <a:r>
              <a:rPr lang="en-US" sz="2800" dirty="0" smtClean="0">
                <a:latin typeface="Berlin Sans FB Demi" pitchFamily="34" charset="0"/>
              </a:rPr>
              <a:t> </a:t>
            </a:r>
            <a:r>
              <a:rPr lang="en-US" sz="2800" dirty="0" err="1" smtClean="0">
                <a:latin typeface="Berlin Sans FB Demi" pitchFamily="34" charset="0"/>
              </a:rPr>
              <a:t>dari</a:t>
            </a:r>
            <a:r>
              <a:rPr lang="en-US" sz="2800" dirty="0" smtClean="0">
                <a:latin typeface="Berlin Sans FB Demi" pitchFamily="34" charset="0"/>
              </a:rPr>
              <a:t> </a:t>
            </a:r>
            <a:r>
              <a:rPr lang="en-US" sz="2800" dirty="0" err="1" smtClean="0">
                <a:latin typeface="Berlin Sans FB Demi" pitchFamily="34" charset="0"/>
              </a:rPr>
              <a:t>unsur-unsur</a:t>
            </a:r>
            <a:r>
              <a:rPr lang="en-US" sz="2800" dirty="0" smtClean="0">
                <a:latin typeface="Berlin Sans FB Demi" pitchFamily="34" charset="0"/>
              </a:rPr>
              <a:t> </a:t>
            </a:r>
            <a:r>
              <a:rPr lang="en-US" sz="2800" dirty="0" err="1" smtClean="0">
                <a:latin typeface="Berlin Sans FB Demi" pitchFamily="34" charset="0"/>
              </a:rPr>
              <a:t>pembentuk</a:t>
            </a:r>
            <a:r>
              <a:rPr lang="en-US" sz="2800" dirty="0" smtClean="0">
                <a:latin typeface="Berlin Sans FB Demi" pitchFamily="34" charset="0"/>
              </a:rPr>
              <a:t> </a:t>
            </a:r>
            <a:r>
              <a:rPr lang="en-US" sz="2800" dirty="0" err="1" smtClean="0">
                <a:latin typeface="Berlin Sans FB Demi" pitchFamily="34" charset="0"/>
              </a:rPr>
              <a:t>identitas</a:t>
            </a:r>
            <a:r>
              <a:rPr lang="en-US" sz="2800" dirty="0" smtClean="0">
                <a:latin typeface="Berlin Sans FB Demi" pitchFamily="34" charset="0"/>
              </a:rPr>
              <a:t>, </a:t>
            </a:r>
            <a:r>
              <a:rPr lang="en-US" sz="2800" dirty="0" err="1" smtClean="0">
                <a:latin typeface="Berlin Sans FB Demi" pitchFamily="34" charset="0"/>
              </a:rPr>
              <a:t>yaitu</a:t>
            </a:r>
            <a:r>
              <a:rPr lang="en-US" sz="2800" dirty="0" smtClean="0">
                <a:latin typeface="Berlin Sans FB Demi" pitchFamily="34" charset="0"/>
              </a:rPr>
              <a:t>:</a:t>
            </a:r>
          </a:p>
          <a:p>
            <a:pPr marL="609600" indent="-609600" eaLnBrk="1" hangingPunct="1">
              <a:lnSpc>
                <a:spcPct val="90000"/>
              </a:lnSpc>
              <a:buFont typeface="Wingdings" pitchFamily="2" charset="2"/>
              <a:buAutoNum type="arabicPeriod"/>
              <a:defRPr/>
            </a:pPr>
            <a:endParaRPr lang="en-US" sz="2800" dirty="0" smtClean="0">
              <a:latin typeface="Berlin Sans FB Demi" pitchFamily="34" charset="0"/>
            </a:endParaRPr>
          </a:p>
        </p:txBody>
      </p:sp>
      <p:sp>
        <p:nvSpPr>
          <p:cNvPr id="68612" name="Text Box 4"/>
          <p:cNvSpPr txBox="1">
            <a:spLocks noChangeArrowheads="1"/>
          </p:cNvSpPr>
          <p:nvPr/>
        </p:nvSpPr>
        <p:spPr bwMode="auto">
          <a:xfrm>
            <a:off x="2362200" y="3657600"/>
            <a:ext cx="4267200" cy="2041525"/>
          </a:xfrm>
          <a:prstGeom prst="rect">
            <a:avLst/>
          </a:prstGeom>
          <a:noFill/>
          <a:ln w="9525">
            <a:noFill/>
            <a:miter lim="800000"/>
            <a:headEnd/>
            <a:tailEnd/>
          </a:ln>
          <a:effectLst/>
        </p:spPr>
        <p:txBody>
          <a:bodyPr>
            <a:spAutoFit/>
          </a:bodyPr>
          <a:lstStyle/>
          <a:p>
            <a:pPr marL="800100" lvl="1" indent="-342900">
              <a:buFontTx/>
              <a:buAutoNum type="arabicPeriod"/>
              <a:defRPr/>
            </a:pPr>
            <a:r>
              <a:rPr lang="en-US" sz="3200" dirty="0">
                <a:solidFill>
                  <a:srgbClr val="480000"/>
                </a:solidFill>
                <a:effectLst>
                  <a:outerShdw blurRad="38100" dist="38100" dir="2700000" algn="tl">
                    <a:srgbClr val="000000"/>
                  </a:outerShdw>
                </a:effectLst>
                <a:latin typeface="Berlin Sans FB Demi" pitchFamily="34" charset="0"/>
              </a:rPr>
              <a:t>SUKUBANGSA</a:t>
            </a:r>
          </a:p>
          <a:p>
            <a:pPr marL="800100" lvl="1" indent="-342900">
              <a:buFontTx/>
              <a:buAutoNum type="arabicPeriod"/>
              <a:defRPr/>
            </a:pPr>
            <a:r>
              <a:rPr lang="en-US" sz="3200" dirty="0">
                <a:solidFill>
                  <a:srgbClr val="480000"/>
                </a:solidFill>
                <a:effectLst>
                  <a:outerShdw blurRad="38100" dist="38100" dir="2700000" algn="tl">
                    <a:srgbClr val="000000"/>
                  </a:outerShdw>
                </a:effectLst>
                <a:latin typeface="Berlin Sans FB Demi" pitchFamily="34" charset="0"/>
              </a:rPr>
              <a:t>AGAMA</a:t>
            </a:r>
          </a:p>
          <a:p>
            <a:pPr marL="800100" lvl="1" indent="-342900">
              <a:buFontTx/>
              <a:buAutoNum type="arabicPeriod"/>
              <a:defRPr/>
            </a:pPr>
            <a:r>
              <a:rPr lang="en-US" sz="3200" dirty="0">
                <a:solidFill>
                  <a:srgbClr val="480000"/>
                </a:solidFill>
                <a:effectLst>
                  <a:outerShdw blurRad="38100" dist="38100" dir="2700000" algn="tl">
                    <a:srgbClr val="000000"/>
                  </a:outerShdw>
                </a:effectLst>
                <a:latin typeface="Berlin Sans FB Demi" pitchFamily="34" charset="0"/>
              </a:rPr>
              <a:t>KEBUDAYAAN</a:t>
            </a:r>
          </a:p>
          <a:p>
            <a:pPr marL="800100" lvl="1" indent="-342900">
              <a:buFontTx/>
              <a:buAutoNum type="arabicPeriod"/>
              <a:defRPr/>
            </a:pPr>
            <a:r>
              <a:rPr lang="en-US" sz="3200" dirty="0">
                <a:solidFill>
                  <a:srgbClr val="480000"/>
                </a:solidFill>
                <a:effectLst>
                  <a:outerShdw blurRad="38100" dist="38100" dir="2700000" algn="tl">
                    <a:srgbClr val="000000"/>
                  </a:outerShdw>
                </a:effectLst>
                <a:latin typeface="Berlin Sans FB Demi" pitchFamily="34" charset="0"/>
              </a:rPr>
              <a:t>BAHASA</a:t>
            </a:r>
          </a:p>
        </p:txBody>
      </p:sp>
    </p:spTree>
    <p:extLst>
      <p:ext uri="{BB962C8B-B14F-4D97-AF65-F5344CB8AC3E}">
        <p14:creationId xmlns:p14="http://schemas.microsoft.com/office/powerpoint/2010/main" val="3060186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wheel(1)">
                                      <p:cBhvr>
                                        <p:cTn id="7" dur="2000"/>
                                        <p:tgtEl>
                                          <p:spTgt spid="68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8611">
                                            <p:txEl>
                                              <p:pRg st="0" end="0"/>
                                            </p:txEl>
                                          </p:spTgt>
                                        </p:tgtEl>
                                        <p:attrNameLst>
                                          <p:attrName>style.visibility</p:attrName>
                                        </p:attrNameLst>
                                      </p:cBhvr>
                                      <p:to>
                                        <p:strVal val="visible"/>
                                      </p:to>
                                    </p:set>
                                    <p:animEffect transition="in" filter="wheel(1)">
                                      <p:cBhvr>
                                        <p:cTn id="12" dur="2000"/>
                                        <p:tgtEl>
                                          <p:spTgt spid="686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8612">
                                            <p:txEl>
                                              <p:pRg st="0" end="0"/>
                                            </p:txEl>
                                          </p:spTgt>
                                        </p:tgtEl>
                                        <p:attrNameLst>
                                          <p:attrName>style.visibility</p:attrName>
                                        </p:attrNameLst>
                                      </p:cBhvr>
                                      <p:to>
                                        <p:strVal val="visible"/>
                                      </p:to>
                                    </p:set>
                                    <p:anim calcmode="lin" valueType="num">
                                      <p:cBhvr additive="base">
                                        <p:cTn id="17" dur="500" fill="hold"/>
                                        <p:tgtEl>
                                          <p:spTgt spid="68612">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86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68612">
                                            <p:txEl>
                                              <p:pRg st="1" end="1"/>
                                            </p:txEl>
                                          </p:spTgt>
                                        </p:tgtEl>
                                        <p:attrNameLst>
                                          <p:attrName>style.visibility</p:attrName>
                                        </p:attrNameLst>
                                      </p:cBhvr>
                                      <p:to>
                                        <p:strVal val="visible"/>
                                      </p:to>
                                    </p:set>
                                    <p:anim calcmode="lin" valueType="num">
                                      <p:cBhvr additive="base">
                                        <p:cTn id="23" dur="500" fill="hold"/>
                                        <p:tgtEl>
                                          <p:spTgt spid="68612">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86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nodeType="clickEffect">
                                  <p:stCondLst>
                                    <p:cond delay="0"/>
                                  </p:stCondLst>
                                  <p:childTnLst>
                                    <p:set>
                                      <p:cBhvr>
                                        <p:cTn id="28" dur="1" fill="hold">
                                          <p:stCondLst>
                                            <p:cond delay="0"/>
                                          </p:stCondLst>
                                        </p:cTn>
                                        <p:tgtEl>
                                          <p:spTgt spid="68612">
                                            <p:txEl>
                                              <p:pRg st="2" end="2"/>
                                            </p:txEl>
                                          </p:spTgt>
                                        </p:tgtEl>
                                        <p:attrNameLst>
                                          <p:attrName>style.visibility</p:attrName>
                                        </p:attrNameLst>
                                      </p:cBhvr>
                                      <p:to>
                                        <p:strVal val="visible"/>
                                      </p:to>
                                    </p:set>
                                    <p:anim calcmode="lin" valueType="num">
                                      <p:cBhvr additive="base">
                                        <p:cTn id="29" dur="500" fill="hold"/>
                                        <p:tgtEl>
                                          <p:spTgt spid="68612">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86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nodeType="clickEffect">
                                  <p:stCondLst>
                                    <p:cond delay="0"/>
                                  </p:stCondLst>
                                  <p:childTnLst>
                                    <p:set>
                                      <p:cBhvr>
                                        <p:cTn id="34" dur="1" fill="hold">
                                          <p:stCondLst>
                                            <p:cond delay="0"/>
                                          </p:stCondLst>
                                        </p:cTn>
                                        <p:tgtEl>
                                          <p:spTgt spid="68612">
                                            <p:txEl>
                                              <p:pRg st="3" end="3"/>
                                            </p:txEl>
                                          </p:spTgt>
                                        </p:tgtEl>
                                        <p:attrNameLst>
                                          <p:attrName>style.visibility</p:attrName>
                                        </p:attrNameLst>
                                      </p:cBhvr>
                                      <p:to>
                                        <p:strVal val="visible"/>
                                      </p:to>
                                    </p:set>
                                    <p:anim calcmode="lin" valueType="num">
                                      <p:cBhvr additive="base">
                                        <p:cTn id="35" dur="1000" fill="hold"/>
                                        <p:tgtEl>
                                          <p:spTgt spid="68612">
                                            <p:txEl>
                                              <p:pRg st="3" end="3"/>
                                            </p:txEl>
                                          </p:spTgt>
                                        </p:tgtEl>
                                        <p:attrNameLst>
                                          <p:attrName>ppt_x</p:attrName>
                                        </p:attrNameLst>
                                      </p:cBhvr>
                                      <p:tavLst>
                                        <p:tav tm="0">
                                          <p:val>
                                            <p:strVal val="1+#ppt_w/2"/>
                                          </p:val>
                                        </p:tav>
                                        <p:tav tm="100000">
                                          <p:val>
                                            <p:strVal val="#ppt_x"/>
                                          </p:val>
                                        </p:tav>
                                      </p:tavLst>
                                    </p:anim>
                                    <p:anim calcmode="lin" valueType="num">
                                      <p:cBhvr additive="base">
                                        <p:cTn id="36" dur="1000" fill="hold"/>
                                        <p:tgtEl>
                                          <p:spTgt spid="6861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nimBg="1"/>
      <p:bldP spid="686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AutoShape 4"/>
          <p:cNvSpPr>
            <a:spLocks noChangeArrowheads="1"/>
          </p:cNvSpPr>
          <p:nvPr/>
        </p:nvSpPr>
        <p:spPr bwMode="auto">
          <a:xfrm>
            <a:off x="914400" y="304800"/>
            <a:ext cx="7162800" cy="9906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
        <p:nvSpPr>
          <p:cNvPr id="69634" name="Rectangle 2"/>
          <p:cNvSpPr>
            <a:spLocks noGrp="1" noChangeArrowheads="1"/>
          </p:cNvSpPr>
          <p:nvPr>
            <p:ph type="title"/>
          </p:nvPr>
        </p:nvSpPr>
        <p:spPr>
          <a:solidFill>
            <a:schemeClr val="bg2"/>
          </a:solidFill>
        </p:spPr>
        <p:txBody>
          <a:bodyPr/>
          <a:lstStyle/>
          <a:p>
            <a:pPr eaLnBrk="1" hangingPunct="1">
              <a:lnSpc>
                <a:spcPct val="80000"/>
              </a:lnSpc>
              <a:defRPr/>
            </a:pPr>
            <a:r>
              <a:rPr lang="en-US" sz="2800" dirty="0" smtClean="0">
                <a:latin typeface="Stencil" pitchFamily="82" charset="0"/>
              </a:rPr>
              <a:t>PEMBAGIAN UNSUR-UNSUR IDENTITAS NASIONAL</a:t>
            </a:r>
          </a:p>
        </p:txBody>
      </p:sp>
      <p:sp>
        <p:nvSpPr>
          <p:cNvPr id="69635" name="Rectangle 3"/>
          <p:cNvSpPr>
            <a:spLocks noGrp="1" noChangeArrowheads="1"/>
          </p:cNvSpPr>
          <p:nvPr>
            <p:ph type="body" idx="1"/>
          </p:nvPr>
        </p:nvSpPr>
        <p:spPr>
          <a:xfrm>
            <a:off x="533400" y="1752600"/>
            <a:ext cx="8153400" cy="4648200"/>
          </a:xfrm>
          <a:solidFill>
            <a:schemeClr val="bg2"/>
          </a:solidFill>
        </p:spPr>
        <p:txBody>
          <a:bodyPr/>
          <a:lstStyle/>
          <a:p>
            <a:pPr marL="609600" indent="-609600" eaLnBrk="1" hangingPunct="1">
              <a:lnSpc>
                <a:spcPct val="80000"/>
              </a:lnSpc>
              <a:buClr>
                <a:srgbClr val="480000"/>
              </a:buClr>
              <a:buFont typeface="Wingdings" pitchFamily="2" charset="2"/>
              <a:buAutoNum type="arabicPeriod"/>
              <a:defRPr/>
            </a:pPr>
            <a:r>
              <a:rPr lang="en-US" sz="2500" dirty="0" smtClean="0">
                <a:solidFill>
                  <a:srgbClr val="B10F03"/>
                </a:solidFill>
                <a:effectLst>
                  <a:outerShdw blurRad="38100" dist="38100" dir="2700000" algn="tl">
                    <a:srgbClr val="000000"/>
                  </a:outerShdw>
                </a:effectLst>
                <a:latin typeface="Britannic Bold" pitchFamily="34" charset="0"/>
              </a:rPr>
              <a:t>IDENTITAS FUNDAMENTAL</a:t>
            </a:r>
          </a:p>
          <a:p>
            <a:pPr marL="609600" indent="-609600" eaLnBrk="1" hangingPunct="1">
              <a:lnSpc>
                <a:spcPct val="80000"/>
              </a:lnSpc>
              <a:buClr>
                <a:srgbClr val="480000"/>
              </a:buClr>
              <a:buFont typeface="Wingdings" pitchFamily="2" charset="2"/>
              <a:buNone/>
              <a:defRPr/>
            </a:pPr>
            <a:r>
              <a:rPr lang="en-US" sz="2500" dirty="0" smtClean="0">
                <a:solidFill>
                  <a:srgbClr val="B10F03"/>
                </a:solidFill>
                <a:effectLst>
                  <a:outerShdw blurRad="38100" dist="38100" dir="2700000" algn="tl">
                    <a:srgbClr val="000000"/>
                  </a:outerShdw>
                </a:effectLst>
                <a:latin typeface="Britannic Bold" pitchFamily="34" charset="0"/>
              </a:rPr>
              <a:t>	</a:t>
            </a:r>
            <a:r>
              <a:rPr lang="en-US" sz="2500" dirty="0" err="1" smtClean="0">
                <a:solidFill>
                  <a:srgbClr val="B10F03"/>
                </a:solidFill>
                <a:latin typeface="Britannic Bold" pitchFamily="34" charset="0"/>
              </a:rPr>
              <a:t>Yaitu</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Pancasila</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yg</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merupakan</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falsafah</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bangsa</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dasar</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negara</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dan</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ideologi</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negara</a:t>
            </a:r>
            <a:r>
              <a:rPr lang="en-US" sz="2500" dirty="0" smtClean="0">
                <a:solidFill>
                  <a:srgbClr val="B10F03"/>
                </a:solidFill>
                <a:latin typeface="Britannic Bold" pitchFamily="34" charset="0"/>
              </a:rPr>
              <a:t>.</a:t>
            </a:r>
          </a:p>
          <a:p>
            <a:pPr marL="609600" indent="-609600" eaLnBrk="1" hangingPunct="1">
              <a:lnSpc>
                <a:spcPct val="80000"/>
              </a:lnSpc>
              <a:buClr>
                <a:srgbClr val="480000"/>
              </a:buClr>
              <a:buFont typeface="Wingdings" pitchFamily="2" charset="2"/>
              <a:buNone/>
              <a:defRPr/>
            </a:pPr>
            <a:endParaRPr lang="en-US" sz="2500" dirty="0" smtClean="0">
              <a:solidFill>
                <a:srgbClr val="B10F03"/>
              </a:solidFill>
              <a:latin typeface="Britannic Bold" pitchFamily="34" charset="0"/>
            </a:endParaRPr>
          </a:p>
          <a:p>
            <a:pPr marL="609600" indent="-609600" eaLnBrk="1" hangingPunct="1">
              <a:lnSpc>
                <a:spcPct val="80000"/>
              </a:lnSpc>
              <a:buClr>
                <a:srgbClr val="480000"/>
              </a:buClr>
              <a:buFont typeface="Wingdings" pitchFamily="2" charset="2"/>
              <a:buAutoNum type="arabicPeriod" startAt="2"/>
              <a:defRPr/>
            </a:pPr>
            <a:r>
              <a:rPr lang="en-US" sz="2500" dirty="0" smtClean="0">
                <a:solidFill>
                  <a:srgbClr val="B10F03"/>
                </a:solidFill>
                <a:effectLst>
                  <a:outerShdw blurRad="38100" dist="38100" dir="2700000" algn="tl">
                    <a:srgbClr val="000000"/>
                  </a:outerShdw>
                </a:effectLst>
                <a:latin typeface="Britannic Bold" pitchFamily="34" charset="0"/>
              </a:rPr>
              <a:t>IDENTITAS INSTRUMENTAL</a:t>
            </a:r>
          </a:p>
          <a:p>
            <a:pPr marL="609600" indent="-609600" eaLnBrk="1" hangingPunct="1">
              <a:lnSpc>
                <a:spcPct val="80000"/>
              </a:lnSpc>
              <a:buClr>
                <a:srgbClr val="480000"/>
              </a:buClr>
              <a:buFont typeface="Wingdings" pitchFamily="2" charset="2"/>
              <a:buNone/>
              <a:defRPr/>
            </a:pPr>
            <a:r>
              <a:rPr lang="en-US" sz="2500" dirty="0" smtClean="0">
                <a:solidFill>
                  <a:srgbClr val="B10F03"/>
                </a:solidFill>
                <a:effectLst>
                  <a:outerShdw blurRad="38100" dist="38100" dir="2700000" algn="tl">
                    <a:srgbClr val="000000"/>
                  </a:outerShdw>
                </a:effectLst>
                <a:latin typeface="Britannic Bold" pitchFamily="34" charset="0"/>
              </a:rPr>
              <a:t>	</a:t>
            </a:r>
            <a:r>
              <a:rPr lang="en-US" sz="2500" dirty="0" smtClean="0">
                <a:solidFill>
                  <a:srgbClr val="B10F03"/>
                </a:solidFill>
                <a:latin typeface="Britannic Bold" pitchFamily="34" charset="0"/>
              </a:rPr>
              <a:t>Yang </a:t>
            </a:r>
            <a:r>
              <a:rPr lang="en-US" sz="2500" dirty="0" err="1" smtClean="0">
                <a:solidFill>
                  <a:srgbClr val="B10F03"/>
                </a:solidFill>
                <a:latin typeface="Britannic Bold" pitchFamily="34" charset="0"/>
              </a:rPr>
              <a:t>berisi</a:t>
            </a:r>
            <a:r>
              <a:rPr lang="en-US" sz="2500" dirty="0" smtClean="0">
                <a:solidFill>
                  <a:srgbClr val="B10F03"/>
                </a:solidFill>
                <a:latin typeface="Britannic Bold" pitchFamily="34" charset="0"/>
              </a:rPr>
              <a:t> UUD 1945 </a:t>
            </a:r>
            <a:r>
              <a:rPr lang="en-US" sz="2500" dirty="0" err="1" smtClean="0">
                <a:solidFill>
                  <a:srgbClr val="B10F03"/>
                </a:solidFill>
                <a:latin typeface="Britannic Bold" pitchFamily="34" charset="0"/>
              </a:rPr>
              <a:t>dan</a:t>
            </a:r>
            <a:r>
              <a:rPr lang="en-US" sz="2500" dirty="0" smtClean="0">
                <a:solidFill>
                  <a:srgbClr val="B10F03"/>
                </a:solidFill>
                <a:latin typeface="Britannic Bold" pitchFamily="34" charset="0"/>
              </a:rPr>
              <a:t> Tata </a:t>
            </a:r>
            <a:r>
              <a:rPr lang="en-US" sz="2500" dirty="0" err="1" smtClean="0">
                <a:solidFill>
                  <a:srgbClr val="B10F03"/>
                </a:solidFill>
                <a:latin typeface="Britannic Bold" pitchFamily="34" charset="0"/>
              </a:rPr>
              <a:t>Perundangannya</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Bahasa</a:t>
            </a:r>
            <a:r>
              <a:rPr lang="en-US" sz="2500" dirty="0" smtClean="0">
                <a:solidFill>
                  <a:srgbClr val="B10F03"/>
                </a:solidFill>
                <a:latin typeface="Britannic Bold" pitchFamily="34" charset="0"/>
              </a:rPr>
              <a:t> Indonesia, </a:t>
            </a:r>
            <a:r>
              <a:rPr lang="en-US" sz="2500" dirty="0" err="1" smtClean="0">
                <a:solidFill>
                  <a:srgbClr val="B10F03"/>
                </a:solidFill>
                <a:latin typeface="Britannic Bold" pitchFamily="34" charset="0"/>
              </a:rPr>
              <a:t>lambang</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negara</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bendera</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negara</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lagu</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kebangsaan</a:t>
            </a:r>
            <a:r>
              <a:rPr lang="en-US" sz="2500" dirty="0" smtClean="0">
                <a:solidFill>
                  <a:srgbClr val="B10F03"/>
                </a:solidFill>
                <a:latin typeface="Britannic Bold" pitchFamily="34" charset="0"/>
              </a:rPr>
              <a:t> Indonesia Raya.</a:t>
            </a:r>
          </a:p>
          <a:p>
            <a:pPr marL="609600" indent="-609600" eaLnBrk="1" hangingPunct="1">
              <a:lnSpc>
                <a:spcPct val="80000"/>
              </a:lnSpc>
              <a:buClr>
                <a:srgbClr val="480000"/>
              </a:buClr>
              <a:buFont typeface="Wingdings" pitchFamily="2" charset="2"/>
              <a:buNone/>
              <a:defRPr/>
            </a:pPr>
            <a:endParaRPr lang="en-US" sz="2500" dirty="0" smtClean="0">
              <a:solidFill>
                <a:srgbClr val="B10F03"/>
              </a:solidFill>
              <a:latin typeface="Britannic Bold" pitchFamily="34" charset="0"/>
            </a:endParaRPr>
          </a:p>
          <a:p>
            <a:pPr marL="609600" indent="-609600" eaLnBrk="1" hangingPunct="1">
              <a:lnSpc>
                <a:spcPct val="80000"/>
              </a:lnSpc>
              <a:buClr>
                <a:srgbClr val="480000"/>
              </a:buClr>
              <a:buFont typeface="Wingdings" pitchFamily="2" charset="2"/>
              <a:buAutoNum type="arabicPeriod" startAt="3"/>
              <a:defRPr/>
            </a:pPr>
            <a:r>
              <a:rPr lang="en-US" sz="2500" dirty="0" smtClean="0">
                <a:solidFill>
                  <a:srgbClr val="B10F03"/>
                </a:solidFill>
                <a:effectLst>
                  <a:outerShdw blurRad="38100" dist="38100" dir="2700000" algn="tl">
                    <a:srgbClr val="000000"/>
                  </a:outerShdw>
                </a:effectLst>
                <a:latin typeface="Britannic Bold" pitchFamily="34" charset="0"/>
              </a:rPr>
              <a:t>IDENTITAS ALAMIAH</a:t>
            </a:r>
          </a:p>
          <a:p>
            <a:pPr marL="609600" indent="-609600" eaLnBrk="1" hangingPunct="1">
              <a:lnSpc>
                <a:spcPct val="80000"/>
              </a:lnSpc>
              <a:buClr>
                <a:srgbClr val="480000"/>
              </a:buClr>
              <a:buFont typeface="Wingdings" pitchFamily="2" charset="2"/>
              <a:buNone/>
              <a:defRPr/>
            </a:pPr>
            <a:r>
              <a:rPr lang="en-US" sz="2500" dirty="0" smtClean="0">
                <a:solidFill>
                  <a:srgbClr val="B10F03"/>
                </a:solidFill>
                <a:effectLst>
                  <a:outerShdw blurRad="38100" dist="38100" dir="2700000" algn="tl">
                    <a:srgbClr val="000000"/>
                  </a:outerShdw>
                </a:effectLst>
                <a:latin typeface="Britannic Bold" pitchFamily="34" charset="0"/>
              </a:rPr>
              <a:t>	</a:t>
            </a:r>
            <a:r>
              <a:rPr lang="en-US" sz="2500" dirty="0" smtClean="0">
                <a:solidFill>
                  <a:srgbClr val="B10F03"/>
                </a:solidFill>
                <a:latin typeface="Britannic Bold" pitchFamily="34" charset="0"/>
              </a:rPr>
              <a:t>Yang </a:t>
            </a:r>
            <a:r>
              <a:rPr lang="en-US" sz="2500" dirty="0" err="1" smtClean="0">
                <a:solidFill>
                  <a:srgbClr val="B10F03"/>
                </a:solidFill>
                <a:latin typeface="Britannic Bold" pitchFamily="34" charset="0"/>
              </a:rPr>
              <a:t>meliputi</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negara</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kepulauan</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dan</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pluralisme</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dalam</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suku</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bahasa</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kebudayaan</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dan</a:t>
            </a:r>
            <a:r>
              <a:rPr lang="en-US" sz="2500" dirty="0" smtClean="0">
                <a:solidFill>
                  <a:srgbClr val="B10F03"/>
                </a:solidFill>
                <a:latin typeface="Britannic Bold" pitchFamily="34" charset="0"/>
              </a:rPr>
              <a:t> agama </a:t>
            </a:r>
            <a:r>
              <a:rPr lang="en-US" sz="2500" dirty="0" err="1" smtClean="0">
                <a:solidFill>
                  <a:srgbClr val="B10F03"/>
                </a:solidFill>
                <a:latin typeface="Britannic Bold" pitchFamily="34" charset="0"/>
              </a:rPr>
              <a:t>serta</a:t>
            </a:r>
            <a:r>
              <a:rPr lang="en-US" sz="2500" dirty="0" smtClean="0">
                <a:solidFill>
                  <a:srgbClr val="B10F03"/>
                </a:solidFill>
                <a:latin typeface="Britannic Bold" pitchFamily="34" charset="0"/>
              </a:rPr>
              <a:t> </a:t>
            </a:r>
            <a:r>
              <a:rPr lang="en-US" sz="2500" dirty="0" err="1" smtClean="0">
                <a:solidFill>
                  <a:srgbClr val="B10F03"/>
                </a:solidFill>
                <a:latin typeface="Britannic Bold" pitchFamily="34" charset="0"/>
              </a:rPr>
              <a:t>kepercayaan</a:t>
            </a:r>
            <a:r>
              <a:rPr lang="en-US" sz="2500" dirty="0" smtClean="0">
                <a:solidFill>
                  <a:srgbClr val="B10F03"/>
                </a:solidFill>
                <a:latin typeface="Britannic Bold" pitchFamily="34" charset="0"/>
              </a:rPr>
              <a:t>.</a:t>
            </a:r>
          </a:p>
        </p:txBody>
      </p:sp>
    </p:spTree>
    <p:extLst>
      <p:ext uri="{BB962C8B-B14F-4D97-AF65-F5344CB8AC3E}">
        <p14:creationId xmlns:p14="http://schemas.microsoft.com/office/powerpoint/2010/main" val="2970220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linds(horizontal)">
                                      <p:cBhvr>
                                        <p:cTn id="7" dur="500"/>
                                        <p:tgtEl>
                                          <p:spTgt spid="69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9634"/>
                                        </p:tgtEl>
                                        <p:attrNameLst>
                                          <p:attrName>style.visibility</p:attrName>
                                        </p:attrNameLst>
                                      </p:cBhvr>
                                      <p:to>
                                        <p:strVal val="visible"/>
                                      </p:to>
                                    </p:set>
                                    <p:animEffect transition="in" filter="wheel(1)">
                                      <p:cBhvr>
                                        <p:cTn id="12" dur="2000"/>
                                        <p:tgtEl>
                                          <p:spTgt spid="69634"/>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nodeType="clickEffect">
                                  <p:stCondLst>
                                    <p:cond delay="0"/>
                                  </p:stCondLst>
                                  <p:childTnLst>
                                    <p:set>
                                      <p:cBhvr>
                                        <p:cTn id="16" dur="1" fill="hold">
                                          <p:stCondLst>
                                            <p:cond delay="0"/>
                                          </p:stCondLst>
                                        </p:cTn>
                                        <p:tgtEl>
                                          <p:spTgt spid="69635">
                                            <p:txEl>
                                              <p:pRg st="0" end="0"/>
                                            </p:txEl>
                                          </p:spTgt>
                                        </p:tgtEl>
                                        <p:attrNameLst>
                                          <p:attrName>style.visibility</p:attrName>
                                        </p:attrNameLst>
                                      </p:cBhvr>
                                      <p:to>
                                        <p:strVal val="visible"/>
                                      </p:to>
                                    </p:set>
                                    <p:anim calcmode="lin" valueType="num">
                                      <p:cBhvr>
                                        <p:cTn id="17" dur="2000" fill="hold"/>
                                        <p:tgtEl>
                                          <p:spTgt spid="69635">
                                            <p:txEl>
                                              <p:pRg st="0" end="0"/>
                                            </p:txEl>
                                          </p:spTgt>
                                        </p:tgtEl>
                                        <p:attrNameLst>
                                          <p:attrName>ppt_w</p:attrName>
                                        </p:attrNameLst>
                                      </p:cBhvr>
                                      <p:tavLst>
                                        <p:tav tm="0">
                                          <p:val>
                                            <p:fltVal val="0"/>
                                          </p:val>
                                        </p:tav>
                                        <p:tav tm="100000">
                                          <p:val>
                                            <p:strVal val="#ppt_w"/>
                                          </p:val>
                                        </p:tav>
                                      </p:tavLst>
                                    </p:anim>
                                    <p:anim calcmode="lin" valueType="num">
                                      <p:cBhvr>
                                        <p:cTn id="18" dur="2000" fill="hold"/>
                                        <p:tgtEl>
                                          <p:spTgt spid="69635">
                                            <p:txEl>
                                              <p:pRg st="0" end="0"/>
                                            </p:txEl>
                                          </p:spTgt>
                                        </p:tgtEl>
                                        <p:attrNameLst>
                                          <p:attrName>ppt_h</p:attrName>
                                        </p:attrNameLst>
                                      </p:cBhvr>
                                      <p:tavLst>
                                        <p:tav tm="0">
                                          <p:val>
                                            <p:fltVal val="0"/>
                                          </p:val>
                                        </p:tav>
                                        <p:tav tm="100000">
                                          <p:val>
                                            <p:strVal val="#ppt_h"/>
                                          </p:val>
                                        </p:tav>
                                      </p:tavLst>
                                    </p:anim>
                                    <p:anim calcmode="lin" valueType="num">
                                      <p:cBhvr>
                                        <p:cTn id="19" dur="2000" fill="hold"/>
                                        <p:tgtEl>
                                          <p:spTgt spid="69635">
                                            <p:txEl>
                                              <p:pRg st="0" end="0"/>
                                            </p:txEl>
                                          </p:spTgt>
                                        </p:tgtEl>
                                        <p:attrNameLst>
                                          <p:attrName>style.rotation</p:attrName>
                                        </p:attrNameLst>
                                      </p:cBhvr>
                                      <p:tavLst>
                                        <p:tav tm="0">
                                          <p:val>
                                            <p:fltVal val="360"/>
                                          </p:val>
                                        </p:tav>
                                        <p:tav tm="100000">
                                          <p:val>
                                            <p:fltVal val="0"/>
                                          </p:val>
                                        </p:tav>
                                      </p:tavLst>
                                    </p:anim>
                                    <p:animEffect transition="in" filter="fade">
                                      <p:cBhvr>
                                        <p:cTn id="20" dur="2000"/>
                                        <p:tgtEl>
                                          <p:spTgt spid="69635">
                                            <p:txEl>
                                              <p:pRg st="0" end="0"/>
                                            </p:txEl>
                                          </p:spTgt>
                                        </p:tgtEl>
                                      </p:cBhvr>
                                    </p:animEffect>
                                  </p:childTnLst>
                                </p:cTn>
                              </p:par>
                              <p:par>
                                <p:cTn id="21" presetID="49" presetClass="entr" presetSubtype="0" decel="100000" fill="hold" nodeType="withEffect">
                                  <p:stCondLst>
                                    <p:cond delay="0"/>
                                  </p:stCondLst>
                                  <p:childTnLst>
                                    <p:set>
                                      <p:cBhvr>
                                        <p:cTn id="22" dur="1" fill="hold">
                                          <p:stCondLst>
                                            <p:cond delay="0"/>
                                          </p:stCondLst>
                                        </p:cTn>
                                        <p:tgtEl>
                                          <p:spTgt spid="69635">
                                            <p:txEl>
                                              <p:pRg st="1" end="1"/>
                                            </p:txEl>
                                          </p:spTgt>
                                        </p:tgtEl>
                                        <p:attrNameLst>
                                          <p:attrName>style.visibility</p:attrName>
                                        </p:attrNameLst>
                                      </p:cBhvr>
                                      <p:to>
                                        <p:strVal val="visible"/>
                                      </p:to>
                                    </p:set>
                                    <p:anim calcmode="lin" valueType="num">
                                      <p:cBhvr>
                                        <p:cTn id="23" dur="2000" fill="hold"/>
                                        <p:tgtEl>
                                          <p:spTgt spid="69635">
                                            <p:txEl>
                                              <p:pRg st="1" end="1"/>
                                            </p:txEl>
                                          </p:spTgt>
                                        </p:tgtEl>
                                        <p:attrNameLst>
                                          <p:attrName>ppt_w</p:attrName>
                                        </p:attrNameLst>
                                      </p:cBhvr>
                                      <p:tavLst>
                                        <p:tav tm="0">
                                          <p:val>
                                            <p:fltVal val="0"/>
                                          </p:val>
                                        </p:tav>
                                        <p:tav tm="100000">
                                          <p:val>
                                            <p:strVal val="#ppt_w"/>
                                          </p:val>
                                        </p:tav>
                                      </p:tavLst>
                                    </p:anim>
                                    <p:anim calcmode="lin" valueType="num">
                                      <p:cBhvr>
                                        <p:cTn id="24" dur="2000" fill="hold"/>
                                        <p:tgtEl>
                                          <p:spTgt spid="69635">
                                            <p:txEl>
                                              <p:pRg st="1" end="1"/>
                                            </p:txEl>
                                          </p:spTgt>
                                        </p:tgtEl>
                                        <p:attrNameLst>
                                          <p:attrName>ppt_h</p:attrName>
                                        </p:attrNameLst>
                                      </p:cBhvr>
                                      <p:tavLst>
                                        <p:tav tm="0">
                                          <p:val>
                                            <p:fltVal val="0"/>
                                          </p:val>
                                        </p:tav>
                                        <p:tav tm="100000">
                                          <p:val>
                                            <p:strVal val="#ppt_h"/>
                                          </p:val>
                                        </p:tav>
                                      </p:tavLst>
                                    </p:anim>
                                    <p:anim calcmode="lin" valueType="num">
                                      <p:cBhvr>
                                        <p:cTn id="25" dur="2000" fill="hold"/>
                                        <p:tgtEl>
                                          <p:spTgt spid="69635">
                                            <p:txEl>
                                              <p:pRg st="1" end="1"/>
                                            </p:txEl>
                                          </p:spTgt>
                                        </p:tgtEl>
                                        <p:attrNameLst>
                                          <p:attrName>style.rotation</p:attrName>
                                        </p:attrNameLst>
                                      </p:cBhvr>
                                      <p:tavLst>
                                        <p:tav tm="0">
                                          <p:val>
                                            <p:fltVal val="360"/>
                                          </p:val>
                                        </p:tav>
                                        <p:tav tm="100000">
                                          <p:val>
                                            <p:fltVal val="0"/>
                                          </p:val>
                                        </p:tav>
                                      </p:tavLst>
                                    </p:anim>
                                    <p:animEffect transition="in" filter="fade">
                                      <p:cBhvr>
                                        <p:cTn id="26" dur="2000"/>
                                        <p:tgtEl>
                                          <p:spTgt spid="6963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4" fill="hold" nodeType="clickEffect">
                                  <p:stCondLst>
                                    <p:cond delay="0"/>
                                  </p:stCondLst>
                                  <p:childTnLst>
                                    <p:set>
                                      <p:cBhvr>
                                        <p:cTn id="30" dur="1" fill="hold">
                                          <p:stCondLst>
                                            <p:cond delay="0"/>
                                          </p:stCondLst>
                                        </p:cTn>
                                        <p:tgtEl>
                                          <p:spTgt spid="69635">
                                            <p:txEl>
                                              <p:pRg st="3" end="3"/>
                                            </p:txEl>
                                          </p:spTgt>
                                        </p:tgtEl>
                                        <p:attrNameLst>
                                          <p:attrName>style.visibility</p:attrName>
                                        </p:attrNameLst>
                                      </p:cBhvr>
                                      <p:to>
                                        <p:strVal val="visible"/>
                                      </p:to>
                                    </p:set>
                                    <p:animEffect transition="in" filter="wheel(4)">
                                      <p:cBhvr>
                                        <p:cTn id="31" dur="2000"/>
                                        <p:tgtEl>
                                          <p:spTgt spid="69635">
                                            <p:txEl>
                                              <p:pRg st="3" end="3"/>
                                            </p:txEl>
                                          </p:spTgt>
                                        </p:tgtEl>
                                      </p:cBhvr>
                                    </p:animEffect>
                                  </p:childTnLst>
                                </p:cTn>
                              </p:par>
                              <p:par>
                                <p:cTn id="32" presetID="21" presetClass="entr" presetSubtype="4" fill="hold" nodeType="withEffect">
                                  <p:stCondLst>
                                    <p:cond delay="0"/>
                                  </p:stCondLst>
                                  <p:childTnLst>
                                    <p:set>
                                      <p:cBhvr>
                                        <p:cTn id="33" dur="1" fill="hold">
                                          <p:stCondLst>
                                            <p:cond delay="0"/>
                                          </p:stCondLst>
                                        </p:cTn>
                                        <p:tgtEl>
                                          <p:spTgt spid="69635">
                                            <p:txEl>
                                              <p:pRg st="4" end="4"/>
                                            </p:txEl>
                                          </p:spTgt>
                                        </p:tgtEl>
                                        <p:attrNameLst>
                                          <p:attrName>style.visibility</p:attrName>
                                        </p:attrNameLst>
                                      </p:cBhvr>
                                      <p:to>
                                        <p:strVal val="visible"/>
                                      </p:to>
                                    </p:set>
                                    <p:animEffect transition="in" filter="wheel(4)">
                                      <p:cBhvr>
                                        <p:cTn id="34" dur="2000"/>
                                        <p:tgtEl>
                                          <p:spTgt spid="6963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4" fill="hold" nodeType="clickEffect">
                                  <p:stCondLst>
                                    <p:cond delay="0"/>
                                  </p:stCondLst>
                                  <p:childTnLst>
                                    <p:set>
                                      <p:cBhvr>
                                        <p:cTn id="38" dur="1" fill="hold">
                                          <p:stCondLst>
                                            <p:cond delay="0"/>
                                          </p:stCondLst>
                                        </p:cTn>
                                        <p:tgtEl>
                                          <p:spTgt spid="69635">
                                            <p:txEl>
                                              <p:pRg st="6" end="6"/>
                                            </p:txEl>
                                          </p:spTgt>
                                        </p:tgtEl>
                                        <p:attrNameLst>
                                          <p:attrName>style.visibility</p:attrName>
                                        </p:attrNameLst>
                                      </p:cBhvr>
                                      <p:to>
                                        <p:strVal val="visible"/>
                                      </p:to>
                                    </p:set>
                                    <p:animEffect transition="in" filter="wheel(4)">
                                      <p:cBhvr>
                                        <p:cTn id="39" dur="2000"/>
                                        <p:tgtEl>
                                          <p:spTgt spid="69635">
                                            <p:txEl>
                                              <p:pRg st="6" end="6"/>
                                            </p:txEl>
                                          </p:spTgt>
                                        </p:tgtEl>
                                      </p:cBhvr>
                                    </p:animEffect>
                                  </p:childTnLst>
                                </p:cTn>
                              </p:par>
                              <p:par>
                                <p:cTn id="40" presetID="21" presetClass="entr" presetSubtype="4" fill="hold" nodeType="withEffect">
                                  <p:stCondLst>
                                    <p:cond delay="0"/>
                                  </p:stCondLst>
                                  <p:childTnLst>
                                    <p:set>
                                      <p:cBhvr>
                                        <p:cTn id="41" dur="1" fill="hold">
                                          <p:stCondLst>
                                            <p:cond delay="0"/>
                                          </p:stCondLst>
                                        </p:cTn>
                                        <p:tgtEl>
                                          <p:spTgt spid="69635">
                                            <p:txEl>
                                              <p:pRg st="7" end="7"/>
                                            </p:txEl>
                                          </p:spTgt>
                                        </p:tgtEl>
                                        <p:attrNameLst>
                                          <p:attrName>style.visibility</p:attrName>
                                        </p:attrNameLst>
                                      </p:cBhvr>
                                      <p:to>
                                        <p:strVal val="visible"/>
                                      </p:to>
                                    </p:set>
                                    <p:animEffect transition="in" filter="wheel(4)">
                                      <p:cBhvr>
                                        <p:cTn id="42" dur="2000"/>
                                        <p:tgtEl>
                                          <p:spTgt spid="696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animBg="1"/>
      <p:bldP spid="6963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AutoShape 4"/>
          <p:cNvSpPr>
            <a:spLocks noChangeArrowheads="1"/>
          </p:cNvSpPr>
          <p:nvPr/>
        </p:nvSpPr>
        <p:spPr bwMode="auto">
          <a:xfrm>
            <a:off x="762000" y="152400"/>
            <a:ext cx="7620000" cy="1066800"/>
          </a:xfrm>
          <a:prstGeom prst="flowChartTerminator">
            <a:avLst/>
          </a:prstGeom>
          <a:solidFill>
            <a:schemeClr val="accent1"/>
          </a:solidFill>
          <a:ln w="9525">
            <a:solidFill>
              <a:schemeClr val="tx1"/>
            </a:solidFill>
            <a:miter lim="800000"/>
            <a:headEnd/>
            <a:tailEnd/>
          </a:ln>
        </p:spPr>
        <p:txBody>
          <a:bodyPr wrap="none" anchor="ctr"/>
          <a:lstStyle/>
          <a:p>
            <a:pPr algn="ctr"/>
            <a:r>
              <a:rPr lang="id-ID" sz="2400" b="1" dirty="0">
                <a:solidFill>
                  <a:schemeClr val="bg1"/>
                </a:solidFill>
              </a:rPr>
              <a:t>EMPAT KORIDOR PEMBANGUNAN KARAKTER</a:t>
            </a:r>
            <a:endParaRPr lang="en-GB" sz="2400" b="1" dirty="0">
              <a:solidFill>
                <a:schemeClr val="bg1"/>
              </a:solidFill>
            </a:endParaRPr>
          </a:p>
        </p:txBody>
      </p:sp>
      <p:sp>
        <p:nvSpPr>
          <p:cNvPr id="140294" name="Rectangle 6"/>
          <p:cNvSpPr>
            <a:spLocks noChangeArrowheads="1"/>
          </p:cNvSpPr>
          <p:nvPr/>
        </p:nvSpPr>
        <p:spPr bwMode="auto">
          <a:xfrm>
            <a:off x="228600" y="1600200"/>
            <a:ext cx="8686800" cy="4648200"/>
          </a:xfrm>
          <a:prstGeom prst="rect">
            <a:avLst/>
          </a:prstGeom>
          <a:solidFill>
            <a:schemeClr val="bg2"/>
          </a:solidFill>
          <a:ln w="9525">
            <a:solidFill>
              <a:schemeClr val="tx1"/>
            </a:solidFill>
            <a:miter lim="800000"/>
            <a:headEnd/>
            <a:tailEnd/>
          </a:ln>
        </p:spPr>
        <p:txBody>
          <a:bodyPr wrap="none" anchor="ctr"/>
          <a:lstStyle/>
          <a:p>
            <a:pPr algn="ctr"/>
            <a:r>
              <a:rPr lang="id-ID" sz="2000" b="1"/>
              <a:t>“ THE ONLY THING IN THE WORLD NOT FOR SALE IS CHARACTER “</a:t>
            </a:r>
          </a:p>
          <a:p>
            <a:pPr algn="ctr"/>
            <a:r>
              <a:rPr lang="id-ID" sz="2000" b="1"/>
              <a:t>“CHARACTER BUILDING IS NEVER PROCESS”</a:t>
            </a:r>
          </a:p>
          <a:p>
            <a:pPr algn="ctr"/>
            <a:endParaRPr lang="id-ID" sz="2000" b="1"/>
          </a:p>
          <a:p>
            <a:pPr algn="ctr">
              <a:buFontTx/>
              <a:buBlip>
                <a:blip r:embed="rId2"/>
              </a:buBlip>
            </a:pPr>
            <a:r>
              <a:rPr lang="id-ID"/>
              <a:t> </a:t>
            </a:r>
            <a:r>
              <a:rPr lang="id-ID" b="1" i="1"/>
              <a:t>MENANAMKAN TATA NILAI</a:t>
            </a:r>
            <a:endParaRPr lang="en-US" b="1" i="1"/>
          </a:p>
          <a:p>
            <a:pPr algn="ctr"/>
            <a:endParaRPr lang="id-ID" b="1" i="1"/>
          </a:p>
          <a:p>
            <a:pPr algn="ctr">
              <a:buFontTx/>
              <a:buBlip>
                <a:blip r:embed="rId2"/>
              </a:buBlip>
            </a:pPr>
            <a:r>
              <a:rPr lang="id-ID" b="1" i="1"/>
              <a:t> MENANAMKAN MANA YANG BOLEH DAN MANA YANG TIDAK BOLEH</a:t>
            </a:r>
          </a:p>
          <a:p>
            <a:pPr algn="ctr"/>
            <a:r>
              <a:rPr lang="id-ID" b="1" i="1"/>
              <a:t>( THE DOES AND THE DON’TS )</a:t>
            </a:r>
            <a:endParaRPr lang="en-US" b="1" i="1"/>
          </a:p>
          <a:p>
            <a:pPr algn="ctr"/>
            <a:endParaRPr lang="id-ID" b="1" i="1"/>
          </a:p>
          <a:p>
            <a:pPr algn="ctr">
              <a:buFontTx/>
              <a:buBlip>
                <a:blip r:embed="rId2"/>
              </a:buBlip>
            </a:pPr>
            <a:r>
              <a:rPr lang="id-ID" b="1" i="1"/>
              <a:t> MENANAMKAN KEBIASAAN (HABITS)</a:t>
            </a:r>
            <a:endParaRPr lang="en-US" b="1" i="1"/>
          </a:p>
          <a:p>
            <a:pPr algn="ctr"/>
            <a:endParaRPr lang="id-ID" b="1" i="1"/>
          </a:p>
          <a:p>
            <a:pPr algn="ctr">
              <a:buFontTx/>
              <a:buBlip>
                <a:blip r:embed="rId2"/>
              </a:buBlip>
            </a:pPr>
            <a:r>
              <a:rPr lang="id-ID" b="1" i="1"/>
              <a:t>MEMBERI KETELADANAN YANG SANGAT PENTING ARTINYA DALAM</a:t>
            </a:r>
          </a:p>
          <a:p>
            <a:pPr algn="ctr"/>
            <a:r>
              <a:rPr lang="id-ID" b="1" i="1"/>
              <a:t>PEMBANGUNAN KARAKTER</a:t>
            </a:r>
            <a:endParaRPr lang="en-GB" b="1" i="1"/>
          </a:p>
        </p:txBody>
      </p:sp>
    </p:spTree>
    <p:extLst>
      <p:ext uri="{BB962C8B-B14F-4D97-AF65-F5344CB8AC3E}">
        <p14:creationId xmlns:p14="http://schemas.microsoft.com/office/powerpoint/2010/main" val="3406644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40292"/>
                                        </p:tgtEl>
                                        <p:attrNameLst>
                                          <p:attrName>style.visibility</p:attrName>
                                        </p:attrNameLst>
                                      </p:cBhvr>
                                      <p:to>
                                        <p:strVal val="visible"/>
                                      </p:to>
                                    </p:set>
                                    <p:animEffect transition="in" filter="diamond(in)">
                                      <p:cBhvr>
                                        <p:cTn id="7" dur="2000"/>
                                        <p:tgtEl>
                                          <p:spTgt spid="1402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140294">
                                            <p:txEl>
                                              <p:pRg st="0" end="0"/>
                                            </p:txEl>
                                          </p:spTgt>
                                        </p:tgtEl>
                                        <p:attrNameLst>
                                          <p:attrName>style.visibility</p:attrName>
                                        </p:attrNameLst>
                                      </p:cBhvr>
                                      <p:to>
                                        <p:strVal val="visible"/>
                                      </p:to>
                                    </p:set>
                                    <p:animEffect transition="in" filter="wedge">
                                      <p:cBhvr>
                                        <p:cTn id="12" dur="2000"/>
                                        <p:tgtEl>
                                          <p:spTgt spid="14029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nodeType="clickEffect">
                                  <p:stCondLst>
                                    <p:cond delay="0"/>
                                  </p:stCondLst>
                                  <p:childTnLst>
                                    <p:set>
                                      <p:cBhvr>
                                        <p:cTn id="16" dur="1" fill="hold">
                                          <p:stCondLst>
                                            <p:cond delay="0"/>
                                          </p:stCondLst>
                                        </p:cTn>
                                        <p:tgtEl>
                                          <p:spTgt spid="140294">
                                            <p:txEl>
                                              <p:pRg st="1" end="1"/>
                                            </p:txEl>
                                          </p:spTgt>
                                        </p:tgtEl>
                                        <p:attrNameLst>
                                          <p:attrName>style.visibility</p:attrName>
                                        </p:attrNameLst>
                                      </p:cBhvr>
                                      <p:to>
                                        <p:strVal val="visible"/>
                                      </p:to>
                                    </p:set>
                                    <p:animEffect transition="in" filter="wedge">
                                      <p:cBhvr>
                                        <p:cTn id="17" dur="2000"/>
                                        <p:tgtEl>
                                          <p:spTgt spid="14029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140294">
                                            <p:txEl>
                                              <p:pRg st="3" end="3"/>
                                            </p:txEl>
                                          </p:spTgt>
                                        </p:tgtEl>
                                        <p:attrNameLst>
                                          <p:attrName>style.visibility</p:attrName>
                                        </p:attrNameLst>
                                      </p:cBhvr>
                                      <p:to>
                                        <p:strVal val="visible"/>
                                      </p:to>
                                    </p:set>
                                    <p:animEffect transition="in" filter="slide(fromLeft)">
                                      <p:cBhvr>
                                        <p:cTn id="22" dur="1000"/>
                                        <p:tgtEl>
                                          <p:spTgt spid="14029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nodeType="clickEffect">
                                  <p:stCondLst>
                                    <p:cond delay="0"/>
                                  </p:stCondLst>
                                  <p:childTnLst>
                                    <p:set>
                                      <p:cBhvr>
                                        <p:cTn id="26" dur="1" fill="hold">
                                          <p:stCondLst>
                                            <p:cond delay="0"/>
                                          </p:stCondLst>
                                        </p:cTn>
                                        <p:tgtEl>
                                          <p:spTgt spid="140294">
                                            <p:txEl>
                                              <p:pRg st="5" end="5"/>
                                            </p:txEl>
                                          </p:spTgt>
                                        </p:tgtEl>
                                        <p:attrNameLst>
                                          <p:attrName>style.visibility</p:attrName>
                                        </p:attrNameLst>
                                      </p:cBhvr>
                                      <p:to>
                                        <p:strVal val="visible"/>
                                      </p:to>
                                    </p:set>
                                    <p:animEffect transition="in" filter="slide(fromLeft)">
                                      <p:cBhvr>
                                        <p:cTn id="27" dur="1000"/>
                                        <p:tgtEl>
                                          <p:spTgt spid="140294">
                                            <p:txEl>
                                              <p:pRg st="5" end="5"/>
                                            </p:txEl>
                                          </p:spTgt>
                                        </p:tgtEl>
                                      </p:cBhvr>
                                    </p:animEffect>
                                  </p:childTnLst>
                                </p:cTn>
                              </p:par>
                              <p:par>
                                <p:cTn id="28" presetID="12" presetClass="entr" presetSubtype="8" fill="hold" nodeType="withEffect">
                                  <p:stCondLst>
                                    <p:cond delay="0"/>
                                  </p:stCondLst>
                                  <p:childTnLst>
                                    <p:set>
                                      <p:cBhvr>
                                        <p:cTn id="29" dur="1" fill="hold">
                                          <p:stCondLst>
                                            <p:cond delay="0"/>
                                          </p:stCondLst>
                                        </p:cTn>
                                        <p:tgtEl>
                                          <p:spTgt spid="140294">
                                            <p:txEl>
                                              <p:pRg st="6" end="6"/>
                                            </p:txEl>
                                          </p:spTgt>
                                        </p:tgtEl>
                                        <p:attrNameLst>
                                          <p:attrName>style.visibility</p:attrName>
                                        </p:attrNameLst>
                                      </p:cBhvr>
                                      <p:to>
                                        <p:strVal val="visible"/>
                                      </p:to>
                                    </p:set>
                                    <p:animEffect transition="in" filter="slide(fromLeft)">
                                      <p:cBhvr>
                                        <p:cTn id="30" dur="1000"/>
                                        <p:tgtEl>
                                          <p:spTgt spid="140294">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8" fill="hold" nodeType="clickEffect">
                                  <p:stCondLst>
                                    <p:cond delay="0"/>
                                  </p:stCondLst>
                                  <p:childTnLst>
                                    <p:set>
                                      <p:cBhvr>
                                        <p:cTn id="34" dur="1" fill="hold">
                                          <p:stCondLst>
                                            <p:cond delay="0"/>
                                          </p:stCondLst>
                                        </p:cTn>
                                        <p:tgtEl>
                                          <p:spTgt spid="140294">
                                            <p:txEl>
                                              <p:pRg st="8" end="8"/>
                                            </p:txEl>
                                          </p:spTgt>
                                        </p:tgtEl>
                                        <p:attrNameLst>
                                          <p:attrName>style.visibility</p:attrName>
                                        </p:attrNameLst>
                                      </p:cBhvr>
                                      <p:to>
                                        <p:strVal val="visible"/>
                                      </p:to>
                                    </p:set>
                                    <p:animEffect transition="in" filter="slide(fromLeft)">
                                      <p:cBhvr>
                                        <p:cTn id="35" dur="2000"/>
                                        <p:tgtEl>
                                          <p:spTgt spid="140294">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40294">
                                            <p:txEl>
                                              <p:pRg st="10" end="10"/>
                                            </p:txEl>
                                          </p:spTgt>
                                        </p:tgtEl>
                                        <p:attrNameLst>
                                          <p:attrName>style.visibility</p:attrName>
                                        </p:attrNameLst>
                                      </p:cBhvr>
                                      <p:to>
                                        <p:strVal val="visible"/>
                                      </p:to>
                                    </p:set>
                                    <p:animEffect transition="in" filter="slide(fromLeft)">
                                      <p:cBhvr>
                                        <p:cTn id="40" dur="1000"/>
                                        <p:tgtEl>
                                          <p:spTgt spid="140294">
                                            <p:txEl>
                                              <p:pRg st="10" end="10"/>
                                            </p:txEl>
                                          </p:spTgt>
                                        </p:tgtEl>
                                      </p:cBhvr>
                                    </p:animEffect>
                                  </p:childTnLst>
                                </p:cTn>
                              </p:par>
                              <p:par>
                                <p:cTn id="41" presetID="12" presetClass="entr" presetSubtype="8" fill="hold" nodeType="withEffect">
                                  <p:stCondLst>
                                    <p:cond delay="0"/>
                                  </p:stCondLst>
                                  <p:childTnLst>
                                    <p:set>
                                      <p:cBhvr>
                                        <p:cTn id="42" dur="1" fill="hold">
                                          <p:stCondLst>
                                            <p:cond delay="0"/>
                                          </p:stCondLst>
                                        </p:cTn>
                                        <p:tgtEl>
                                          <p:spTgt spid="140294">
                                            <p:txEl>
                                              <p:pRg st="11" end="11"/>
                                            </p:txEl>
                                          </p:spTgt>
                                        </p:tgtEl>
                                        <p:attrNameLst>
                                          <p:attrName>style.visibility</p:attrName>
                                        </p:attrNameLst>
                                      </p:cBhvr>
                                      <p:to>
                                        <p:strVal val="visible"/>
                                      </p:to>
                                    </p:set>
                                    <p:animEffect transition="in" filter="slide(fromLeft)">
                                      <p:cBhvr>
                                        <p:cTn id="43" dur="1000"/>
                                        <p:tgtEl>
                                          <p:spTgt spid="14029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AutoShape 4"/>
          <p:cNvSpPr>
            <a:spLocks noGrp="1" noChangeArrowheads="1"/>
          </p:cNvSpPr>
          <p:nvPr>
            <p:ph type="title" idx="4294967295"/>
          </p:nvPr>
        </p:nvSpPr>
        <p:spPr>
          <a:xfrm>
            <a:off x="420974" y="152400"/>
            <a:ext cx="8229600" cy="1189038"/>
          </a:xfrm>
          <a:prstGeom prst="flowChartTerminator">
            <a:avLst/>
          </a:prstGeom>
          <a:solidFill>
            <a:schemeClr val="bg2"/>
          </a:solidFill>
          <a:ln>
            <a:solidFill>
              <a:schemeClr val="tx1"/>
            </a:solidFill>
          </a:ln>
        </p:spPr>
        <p:txBody>
          <a:bodyPr/>
          <a:lstStyle/>
          <a:p>
            <a:r>
              <a:rPr lang="id-ID" sz="2400" b="1" dirty="0" smtClean="0">
                <a:effectLst/>
              </a:rPr>
              <a:t>EMPAT TAHAPAN PEMBANGUNAN KARAKTER</a:t>
            </a:r>
            <a:br>
              <a:rPr lang="id-ID" sz="2400" b="1" dirty="0" smtClean="0">
                <a:effectLst/>
              </a:rPr>
            </a:br>
            <a:r>
              <a:rPr lang="id-ID" sz="2400" b="1" dirty="0" smtClean="0">
                <a:effectLst/>
              </a:rPr>
              <a:t>SECARA BUTTOM UP</a:t>
            </a:r>
            <a:r>
              <a:rPr lang="id-ID" b="1" dirty="0" smtClean="0">
                <a:effectLst/>
              </a:rPr>
              <a:t> </a:t>
            </a:r>
            <a:endParaRPr lang="en-GB" b="1" dirty="0" smtClean="0">
              <a:effectLst/>
            </a:endParaRPr>
          </a:p>
        </p:txBody>
      </p:sp>
      <p:sp>
        <p:nvSpPr>
          <p:cNvPr id="142341" name="AutoShape 5"/>
          <p:cNvSpPr>
            <a:spLocks noChangeArrowheads="1"/>
          </p:cNvSpPr>
          <p:nvPr/>
        </p:nvSpPr>
        <p:spPr bwMode="auto">
          <a:xfrm>
            <a:off x="457200" y="1524000"/>
            <a:ext cx="8229600" cy="5105400"/>
          </a:xfrm>
          <a:prstGeom prst="foldedCorner">
            <a:avLst>
              <a:gd name="adj" fmla="val 12500"/>
            </a:avLst>
          </a:prstGeom>
          <a:solidFill>
            <a:schemeClr val="bg2"/>
          </a:solidFill>
          <a:ln w="9525">
            <a:solidFill>
              <a:schemeClr val="tx1"/>
            </a:solidFill>
            <a:round/>
            <a:headEnd/>
            <a:tailEnd/>
          </a:ln>
        </p:spPr>
        <p:txBody>
          <a:bodyPr wrap="none" anchor="ctr"/>
          <a:lstStyle/>
          <a:p>
            <a:pPr>
              <a:buFontTx/>
              <a:buBlip>
                <a:blip r:embed="rId2"/>
              </a:buBlip>
            </a:pPr>
            <a:r>
              <a:rPr lang="id-ID" dirty="0"/>
              <a:t> </a:t>
            </a:r>
            <a:r>
              <a:rPr lang="id-ID" b="1" dirty="0"/>
              <a:t>PADA USIA DINI KITA SEBUT SEBAGAI TAHAP PEMBENTUKAN</a:t>
            </a:r>
            <a:endParaRPr lang="en-US" b="1" dirty="0"/>
          </a:p>
          <a:p>
            <a:endParaRPr lang="id-ID" b="1" dirty="0"/>
          </a:p>
          <a:p>
            <a:endParaRPr lang="id-ID" b="1" dirty="0"/>
          </a:p>
          <a:p>
            <a:pPr>
              <a:buFontTx/>
              <a:buBlip>
                <a:blip r:embed="rId2"/>
              </a:buBlip>
            </a:pPr>
            <a:r>
              <a:rPr lang="id-ID" b="1" dirty="0"/>
              <a:t> PADA USIA REMAJA KITA SEBUT SEBAGAI TAHAP PENGEMBANGAN</a:t>
            </a:r>
            <a:endParaRPr lang="en-US" b="1" dirty="0"/>
          </a:p>
          <a:p>
            <a:endParaRPr lang="id-ID" b="1" dirty="0"/>
          </a:p>
          <a:p>
            <a:endParaRPr lang="id-ID" b="1" dirty="0"/>
          </a:p>
          <a:p>
            <a:pPr>
              <a:buFontTx/>
              <a:buBlip>
                <a:blip r:embed="rId2"/>
              </a:buBlip>
            </a:pPr>
            <a:r>
              <a:rPr lang="id-ID" b="1" dirty="0"/>
              <a:t> PADA USIA DEWASA KITA SEBUT SEBAGAI TAHAP  PEMANTAPAN</a:t>
            </a:r>
            <a:endParaRPr lang="en-US" b="1" dirty="0"/>
          </a:p>
          <a:p>
            <a:endParaRPr lang="id-ID" b="1" dirty="0"/>
          </a:p>
          <a:p>
            <a:endParaRPr lang="id-ID" b="1" dirty="0"/>
          </a:p>
          <a:p>
            <a:pPr>
              <a:buFontTx/>
              <a:buBlip>
                <a:blip r:embed="rId2"/>
              </a:buBlip>
            </a:pPr>
            <a:r>
              <a:rPr lang="id-ID" b="1" dirty="0"/>
              <a:t> PADA USIA TUA KITA SEBUT SEBAGAI TAHAP PEMBIJAKSANAAN</a:t>
            </a:r>
          </a:p>
          <a:p>
            <a:endParaRPr lang="id-ID" b="1" dirty="0"/>
          </a:p>
          <a:p>
            <a:endParaRPr lang="en-GB" b="1" dirty="0"/>
          </a:p>
        </p:txBody>
      </p:sp>
    </p:spTree>
    <p:extLst>
      <p:ext uri="{BB962C8B-B14F-4D97-AF65-F5344CB8AC3E}">
        <p14:creationId xmlns:p14="http://schemas.microsoft.com/office/powerpoint/2010/main" val="1802694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42340"/>
                                        </p:tgtEl>
                                        <p:attrNameLst>
                                          <p:attrName>style.visibility</p:attrName>
                                        </p:attrNameLst>
                                      </p:cBhvr>
                                      <p:to>
                                        <p:strVal val="visible"/>
                                      </p:to>
                                    </p:set>
                                    <p:animEffect transition="in" filter="diamond(in)">
                                      <p:cBhvr>
                                        <p:cTn id="7" dur="2000"/>
                                        <p:tgtEl>
                                          <p:spTgt spid="142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0" presetClass="entr" presetSubtype="0" fill="hold" grpId="0" nodeType="clickEffect">
                                  <p:stCondLst>
                                    <p:cond delay="0"/>
                                  </p:stCondLst>
                                  <p:childTnLst>
                                    <p:set>
                                      <p:cBhvr>
                                        <p:cTn id="11" dur="1" fill="hold">
                                          <p:stCondLst>
                                            <p:cond delay="0"/>
                                          </p:stCondLst>
                                        </p:cTn>
                                        <p:tgtEl>
                                          <p:spTgt spid="142341"/>
                                        </p:tgtEl>
                                        <p:attrNameLst>
                                          <p:attrName>style.visibility</p:attrName>
                                        </p:attrNameLst>
                                      </p:cBhvr>
                                      <p:to>
                                        <p:strVal val="visible"/>
                                      </p:to>
                                    </p:set>
                                    <p:animEffect transition="in" filter="fade">
                                      <p:cBhvr>
                                        <p:cTn id="12" dur="800" decel="100000"/>
                                        <p:tgtEl>
                                          <p:spTgt spid="142341"/>
                                        </p:tgtEl>
                                      </p:cBhvr>
                                    </p:animEffect>
                                    <p:anim calcmode="lin" valueType="num">
                                      <p:cBhvr>
                                        <p:cTn id="13" dur="800" decel="100000" fill="hold"/>
                                        <p:tgtEl>
                                          <p:spTgt spid="142341"/>
                                        </p:tgtEl>
                                        <p:attrNameLst>
                                          <p:attrName>style.rotation</p:attrName>
                                        </p:attrNameLst>
                                      </p:cBhvr>
                                      <p:tavLst>
                                        <p:tav tm="0">
                                          <p:val>
                                            <p:fltVal val="-90"/>
                                          </p:val>
                                        </p:tav>
                                        <p:tav tm="100000">
                                          <p:val>
                                            <p:fltVal val="0"/>
                                          </p:val>
                                        </p:tav>
                                      </p:tavLst>
                                    </p:anim>
                                    <p:anim calcmode="lin" valueType="num">
                                      <p:cBhvr>
                                        <p:cTn id="14" dur="800" decel="100000" fill="hold"/>
                                        <p:tgtEl>
                                          <p:spTgt spid="142341"/>
                                        </p:tgtEl>
                                        <p:attrNameLst>
                                          <p:attrName>ppt_x</p:attrName>
                                        </p:attrNameLst>
                                      </p:cBhvr>
                                      <p:tavLst>
                                        <p:tav tm="0">
                                          <p:val>
                                            <p:strVal val="#ppt_x+0.4"/>
                                          </p:val>
                                        </p:tav>
                                        <p:tav tm="100000">
                                          <p:val>
                                            <p:strVal val="#ppt_x-0.05"/>
                                          </p:val>
                                        </p:tav>
                                      </p:tavLst>
                                    </p:anim>
                                    <p:anim calcmode="lin" valueType="num">
                                      <p:cBhvr>
                                        <p:cTn id="15" dur="800" decel="100000" fill="hold"/>
                                        <p:tgtEl>
                                          <p:spTgt spid="142341"/>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42341"/>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4234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animBg="1"/>
      <p:bldP spid="1423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AutoShape 4"/>
          <p:cNvSpPr>
            <a:spLocks noChangeArrowheads="1"/>
          </p:cNvSpPr>
          <p:nvPr/>
        </p:nvSpPr>
        <p:spPr bwMode="auto">
          <a:xfrm rot="10800000" flipV="1">
            <a:off x="1447800" y="152400"/>
            <a:ext cx="5791200" cy="990600"/>
          </a:xfrm>
          <a:prstGeom prst="flowChartPunchedTape">
            <a:avLst/>
          </a:prstGeom>
          <a:solidFill>
            <a:schemeClr val="bg2"/>
          </a:solidFill>
          <a:ln w="9525">
            <a:solidFill>
              <a:schemeClr val="tx1"/>
            </a:solidFill>
            <a:miter lim="800000"/>
            <a:headEnd/>
            <a:tailEnd/>
          </a:ln>
        </p:spPr>
        <p:txBody>
          <a:bodyPr wrap="none" anchor="ctr"/>
          <a:lstStyle/>
          <a:p>
            <a:pPr algn="ctr"/>
            <a:r>
              <a:rPr lang="id-ID" sz="3200" b="1" dirty="0">
                <a:solidFill>
                  <a:srgbClr val="B10F03"/>
                </a:solidFill>
              </a:rPr>
              <a:t>SOLUSI</a:t>
            </a:r>
            <a:endParaRPr lang="en-GB" sz="3200" b="1" dirty="0">
              <a:solidFill>
                <a:srgbClr val="B10F03"/>
              </a:solidFill>
            </a:endParaRPr>
          </a:p>
        </p:txBody>
      </p:sp>
      <p:sp>
        <p:nvSpPr>
          <p:cNvPr id="139270" name="Rectangle 6"/>
          <p:cNvSpPr>
            <a:spLocks noChangeArrowheads="1"/>
          </p:cNvSpPr>
          <p:nvPr/>
        </p:nvSpPr>
        <p:spPr bwMode="auto">
          <a:xfrm>
            <a:off x="2438400" y="3261360"/>
            <a:ext cx="4343400" cy="914400"/>
          </a:xfrm>
          <a:prstGeom prst="rect">
            <a:avLst/>
          </a:prstGeom>
          <a:solidFill>
            <a:schemeClr val="bg2"/>
          </a:solidFill>
          <a:ln w="9525">
            <a:solidFill>
              <a:schemeClr val="tx1"/>
            </a:solidFill>
            <a:miter lim="800000"/>
            <a:headEnd/>
            <a:tailEnd/>
          </a:ln>
        </p:spPr>
        <p:txBody>
          <a:bodyPr wrap="none" anchor="ctr"/>
          <a:lstStyle/>
          <a:p>
            <a:pPr algn="ctr"/>
            <a:r>
              <a:rPr lang="id-ID" sz="2400" b="1" dirty="0"/>
              <a:t>PEMBANGUNAN KARAKTER</a:t>
            </a:r>
            <a:endParaRPr lang="en-GB" sz="2400" b="1" dirty="0"/>
          </a:p>
        </p:txBody>
      </p:sp>
      <p:sp>
        <p:nvSpPr>
          <p:cNvPr id="139271" name="Oval 7"/>
          <p:cNvSpPr>
            <a:spLocks noChangeArrowheads="1"/>
          </p:cNvSpPr>
          <p:nvPr/>
        </p:nvSpPr>
        <p:spPr bwMode="auto">
          <a:xfrm>
            <a:off x="2667000" y="1295400"/>
            <a:ext cx="3581400" cy="1219200"/>
          </a:xfrm>
          <a:prstGeom prst="ellipse">
            <a:avLst/>
          </a:prstGeom>
          <a:solidFill>
            <a:schemeClr val="bg2"/>
          </a:solidFill>
          <a:ln w="9525">
            <a:solidFill>
              <a:schemeClr val="tx1"/>
            </a:solidFill>
            <a:round/>
            <a:headEnd/>
            <a:tailEnd/>
          </a:ln>
        </p:spPr>
        <p:txBody>
          <a:bodyPr wrap="none" anchor="ctr"/>
          <a:lstStyle/>
          <a:p>
            <a:pPr algn="ctr"/>
            <a:r>
              <a:rPr lang="id-ID" sz="2400" b="1" dirty="0"/>
              <a:t>TOP DOWN</a:t>
            </a:r>
          </a:p>
          <a:p>
            <a:pPr algn="ctr"/>
            <a:r>
              <a:rPr lang="id-ID" sz="2400" b="1" dirty="0"/>
              <a:t>PEMERINTAH</a:t>
            </a:r>
            <a:endParaRPr lang="en-GB" sz="2400" b="1" dirty="0"/>
          </a:p>
        </p:txBody>
      </p:sp>
      <p:sp>
        <p:nvSpPr>
          <p:cNvPr id="139272" name="Oval 8"/>
          <p:cNvSpPr>
            <a:spLocks noChangeArrowheads="1"/>
          </p:cNvSpPr>
          <p:nvPr/>
        </p:nvSpPr>
        <p:spPr bwMode="auto">
          <a:xfrm>
            <a:off x="2743200" y="5029200"/>
            <a:ext cx="3581400" cy="1371600"/>
          </a:xfrm>
          <a:prstGeom prst="ellipse">
            <a:avLst/>
          </a:prstGeom>
          <a:solidFill>
            <a:schemeClr val="bg2"/>
          </a:solidFill>
          <a:ln w="9525">
            <a:solidFill>
              <a:schemeClr val="tx1"/>
            </a:solidFill>
            <a:round/>
            <a:headEnd/>
            <a:tailEnd/>
          </a:ln>
        </p:spPr>
        <p:txBody>
          <a:bodyPr wrap="none" anchor="ctr"/>
          <a:lstStyle/>
          <a:p>
            <a:pPr algn="ctr"/>
            <a:r>
              <a:rPr lang="id-ID" sz="2400" b="1" dirty="0"/>
              <a:t>BUTTOM UP</a:t>
            </a:r>
          </a:p>
          <a:p>
            <a:pPr algn="ctr"/>
            <a:r>
              <a:rPr lang="id-ID" sz="2400" b="1" dirty="0"/>
              <a:t>MASYARAKAT</a:t>
            </a:r>
            <a:endParaRPr lang="en-GB" sz="2400" b="1" dirty="0"/>
          </a:p>
        </p:txBody>
      </p:sp>
      <p:sp>
        <p:nvSpPr>
          <p:cNvPr id="139273" name="AutoShape 9"/>
          <p:cNvSpPr>
            <a:spLocks noChangeArrowheads="1"/>
          </p:cNvSpPr>
          <p:nvPr/>
        </p:nvSpPr>
        <p:spPr bwMode="auto">
          <a:xfrm>
            <a:off x="4267200" y="2667000"/>
            <a:ext cx="304800" cy="533400"/>
          </a:xfrm>
          <a:prstGeom prst="downArrow">
            <a:avLst>
              <a:gd name="adj1" fmla="val 50000"/>
              <a:gd name="adj2" fmla="val 43750"/>
            </a:avLst>
          </a:prstGeom>
          <a:solidFill>
            <a:schemeClr val="accent1"/>
          </a:solidFill>
          <a:ln w="9525">
            <a:solidFill>
              <a:schemeClr val="tx1"/>
            </a:solidFill>
            <a:miter lim="800000"/>
            <a:headEnd/>
            <a:tailEnd/>
          </a:ln>
        </p:spPr>
        <p:txBody>
          <a:bodyPr wrap="none" anchor="ctr"/>
          <a:lstStyle/>
          <a:p>
            <a:endParaRPr lang="id-ID"/>
          </a:p>
        </p:txBody>
      </p:sp>
      <p:sp>
        <p:nvSpPr>
          <p:cNvPr id="139274" name="AutoShape 10"/>
          <p:cNvSpPr>
            <a:spLocks noChangeArrowheads="1"/>
          </p:cNvSpPr>
          <p:nvPr/>
        </p:nvSpPr>
        <p:spPr bwMode="auto">
          <a:xfrm rot="10800000">
            <a:off x="4267200" y="4343400"/>
            <a:ext cx="304800" cy="533400"/>
          </a:xfrm>
          <a:prstGeom prst="downArrow">
            <a:avLst>
              <a:gd name="adj1" fmla="val 50000"/>
              <a:gd name="adj2" fmla="val 43750"/>
            </a:avLst>
          </a:prstGeom>
          <a:solidFill>
            <a:schemeClr val="accent1"/>
          </a:solidFill>
          <a:ln w="9525">
            <a:solidFill>
              <a:schemeClr val="tx1"/>
            </a:solidFill>
            <a:miter lim="800000"/>
            <a:headEnd/>
            <a:tailEnd/>
          </a:ln>
        </p:spPr>
        <p:txBody>
          <a:bodyPr wrap="none" anchor="ctr"/>
          <a:lstStyle/>
          <a:p>
            <a:endParaRPr lang="id-ID"/>
          </a:p>
        </p:txBody>
      </p:sp>
    </p:spTree>
    <p:extLst>
      <p:ext uri="{BB962C8B-B14F-4D97-AF65-F5344CB8AC3E}">
        <p14:creationId xmlns:p14="http://schemas.microsoft.com/office/powerpoint/2010/main" val="168981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diamond(in)">
                                      <p:cBhvr>
                                        <p:cTn id="7" dur="2000"/>
                                        <p:tgtEl>
                                          <p:spTgt spid="1392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39270"/>
                                        </p:tgtEl>
                                        <p:attrNameLst>
                                          <p:attrName>style.visibility</p:attrName>
                                        </p:attrNameLst>
                                      </p:cBhvr>
                                      <p:to>
                                        <p:strVal val="visible"/>
                                      </p:to>
                                    </p:set>
                                    <p:animEffect transition="in" filter="wheel(4)">
                                      <p:cBhvr>
                                        <p:cTn id="12" dur="2000"/>
                                        <p:tgtEl>
                                          <p:spTgt spid="1392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9272"/>
                                        </p:tgtEl>
                                        <p:attrNameLst>
                                          <p:attrName>style.visibility</p:attrName>
                                        </p:attrNameLst>
                                      </p:cBhvr>
                                      <p:to>
                                        <p:strVal val="visible"/>
                                      </p:to>
                                    </p:set>
                                    <p:animEffect transition="in" filter="wipe(down)">
                                      <p:cBhvr>
                                        <p:cTn id="17" dur="1000"/>
                                        <p:tgtEl>
                                          <p:spTgt spid="1392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9274"/>
                                        </p:tgtEl>
                                        <p:attrNameLst>
                                          <p:attrName>style.visibility</p:attrName>
                                        </p:attrNameLst>
                                      </p:cBhvr>
                                      <p:to>
                                        <p:strVal val="visible"/>
                                      </p:to>
                                    </p:set>
                                    <p:animEffect transition="in" filter="slide(fromBottom)">
                                      <p:cBhvr>
                                        <p:cTn id="22" dur="1000"/>
                                        <p:tgtEl>
                                          <p:spTgt spid="1392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9271"/>
                                        </p:tgtEl>
                                        <p:attrNameLst>
                                          <p:attrName>style.visibility</p:attrName>
                                        </p:attrNameLst>
                                      </p:cBhvr>
                                      <p:to>
                                        <p:strVal val="visible"/>
                                      </p:to>
                                    </p:set>
                                    <p:animEffect transition="in" filter="wipe(down)">
                                      <p:cBhvr>
                                        <p:cTn id="27" dur="500"/>
                                        <p:tgtEl>
                                          <p:spTgt spid="1392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139273"/>
                                        </p:tgtEl>
                                        <p:attrNameLst>
                                          <p:attrName>style.visibility</p:attrName>
                                        </p:attrNameLst>
                                      </p:cBhvr>
                                      <p:to>
                                        <p:strVal val="visible"/>
                                      </p:to>
                                    </p:set>
                                    <p:animEffect transition="in" filter="slide(fromTop)">
                                      <p:cBhvr>
                                        <p:cTn id="32" dur="1000"/>
                                        <p:tgtEl>
                                          <p:spTgt spid="139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animBg="1"/>
      <p:bldP spid="139270" grpId="0" animBg="1"/>
      <p:bldP spid="139271" grpId="0" animBg="1"/>
      <p:bldP spid="139272" grpId="0" animBg="1"/>
      <p:bldP spid="139273" grpId="0" animBg="1"/>
      <p:bldP spid="13927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43" name="Rectangle 18"/>
          <p:cNvSpPr>
            <a:spLocks noChangeArrowheads="1"/>
          </p:cNvSpPr>
          <p:nvPr/>
        </p:nvSpPr>
        <p:spPr bwMode="auto">
          <a:xfrm>
            <a:off x="1219200" y="0"/>
            <a:ext cx="7924800" cy="1066800"/>
          </a:xfrm>
          <a:prstGeom prst="rect">
            <a:avLst/>
          </a:prstGeom>
          <a:solidFill>
            <a:schemeClr val="tx2"/>
          </a:solidFill>
          <a:ln w="9525">
            <a:noFill/>
            <a:miter lim="800000"/>
            <a:headEnd/>
            <a:tailEnd/>
          </a:ln>
        </p:spPr>
        <p:txBody>
          <a:bodyPr anchor="ctr"/>
          <a:lstStyle/>
          <a:p>
            <a:pPr marL="231775"/>
            <a:endParaRPr lang="en-GB" sz="2800" b="1">
              <a:latin typeface="Calibri" pitchFamily="34" charset="0"/>
            </a:endParaRPr>
          </a:p>
        </p:txBody>
      </p:sp>
      <p:pic>
        <p:nvPicPr>
          <p:cNvPr id="10244" name="Picture 1" descr="H:\CINTA SEJARAH\anak_indonesia.jpg"/>
          <p:cNvPicPr>
            <a:picLocks noChangeAspect="1" noChangeArrowheads="1"/>
          </p:cNvPicPr>
          <p:nvPr/>
        </p:nvPicPr>
        <p:blipFill>
          <a:blip r:embed="rId2"/>
          <a:srcRect/>
          <a:stretch>
            <a:fillRect/>
          </a:stretch>
        </p:blipFill>
        <p:spPr bwMode="auto">
          <a:xfrm>
            <a:off x="7658100" y="0"/>
            <a:ext cx="1485900" cy="1071563"/>
          </a:xfrm>
          <a:prstGeom prst="rect">
            <a:avLst/>
          </a:prstGeom>
          <a:noFill/>
          <a:ln w="9525">
            <a:noFill/>
            <a:miter lim="800000"/>
            <a:headEnd/>
            <a:tailEnd/>
          </a:ln>
        </p:spPr>
      </p:pic>
      <p:pic>
        <p:nvPicPr>
          <p:cNvPr id="10245" name="Picture 2" descr="H:\CINTA SEJARAH\tugu2.gif"/>
          <p:cNvPicPr>
            <a:picLocks noChangeAspect="1" noChangeArrowheads="1"/>
          </p:cNvPicPr>
          <p:nvPr/>
        </p:nvPicPr>
        <p:blipFill>
          <a:blip r:embed="rId3"/>
          <a:srcRect/>
          <a:stretch>
            <a:fillRect/>
          </a:stretch>
        </p:blipFill>
        <p:spPr bwMode="auto">
          <a:xfrm>
            <a:off x="6299200" y="0"/>
            <a:ext cx="1358900" cy="1066800"/>
          </a:xfrm>
          <a:prstGeom prst="rect">
            <a:avLst/>
          </a:prstGeom>
          <a:noFill/>
          <a:ln w="9525">
            <a:noFill/>
            <a:miter lim="800000"/>
            <a:headEnd/>
            <a:tailEnd/>
          </a:ln>
        </p:spPr>
      </p:pic>
      <p:sp>
        <p:nvSpPr>
          <p:cNvPr id="10246" name="Text Box 1060"/>
          <p:cNvSpPr txBox="1">
            <a:spLocks noChangeArrowheads="1"/>
          </p:cNvSpPr>
          <p:nvPr/>
        </p:nvSpPr>
        <p:spPr bwMode="auto">
          <a:xfrm>
            <a:off x="1219200" y="361950"/>
            <a:ext cx="5181600" cy="400050"/>
          </a:xfrm>
          <a:prstGeom prst="rect">
            <a:avLst/>
          </a:prstGeom>
          <a:noFill/>
          <a:ln w="9525">
            <a:noFill/>
            <a:miter lim="800000"/>
            <a:headEnd/>
            <a:tailEnd/>
          </a:ln>
        </p:spPr>
        <p:txBody>
          <a:bodyPr>
            <a:spAutoFit/>
          </a:bodyPr>
          <a:lstStyle/>
          <a:p>
            <a:pPr marL="225425" indent="11113">
              <a:spcBef>
                <a:spcPct val="50000"/>
              </a:spcBef>
            </a:pPr>
            <a:r>
              <a:rPr lang="en-US" sz="2000" b="1" dirty="0">
                <a:solidFill>
                  <a:schemeClr val="bg1"/>
                </a:solidFill>
                <a:cs typeface="Arial" pitchFamily="34" charset="0"/>
              </a:rPr>
              <a:t>PEMBANGUNAN KARAKTER</a:t>
            </a:r>
            <a:endParaRPr lang="en-US" sz="2400" b="1" dirty="0">
              <a:solidFill>
                <a:schemeClr val="bg1"/>
              </a:solidFill>
              <a:cs typeface="Arial" pitchFamily="34" charset="0"/>
            </a:endParaRPr>
          </a:p>
        </p:txBody>
      </p:sp>
      <p:sp>
        <p:nvSpPr>
          <p:cNvPr id="16" name="Rectangle 9"/>
          <p:cNvSpPr>
            <a:spLocks noChangeArrowheads="1"/>
          </p:cNvSpPr>
          <p:nvPr/>
        </p:nvSpPr>
        <p:spPr bwMode="auto">
          <a:xfrm>
            <a:off x="0" y="0"/>
            <a:ext cx="1219200" cy="1066800"/>
          </a:xfrm>
          <a:prstGeom prst="rect">
            <a:avLst/>
          </a:prstGeom>
          <a:solidFill>
            <a:schemeClr val="accent2">
              <a:lumMod val="75000"/>
            </a:schemeClr>
          </a:solidFill>
          <a:ln w="9525">
            <a:noFill/>
            <a:miter lim="800000"/>
            <a:headEnd/>
            <a:tailEnd/>
          </a:ln>
        </p:spPr>
        <p:txBody>
          <a:bodyPr wrap="none" anchor="ctr"/>
          <a:lstStyle/>
          <a:p>
            <a:pPr algn="ctr" fontAlgn="auto">
              <a:spcBef>
                <a:spcPts val="0"/>
              </a:spcBef>
              <a:spcAft>
                <a:spcPts val="0"/>
              </a:spcAft>
              <a:defRPr/>
            </a:pPr>
            <a:r>
              <a:rPr lang="id-ID" sz="3600" dirty="0" smtClean="0">
                <a:solidFill>
                  <a:schemeClr val="bg1"/>
                </a:solidFill>
                <a:latin typeface="Arial Black" pitchFamily="34" charset="0"/>
              </a:rPr>
              <a:t>5</a:t>
            </a:r>
            <a:r>
              <a:rPr lang="en-US" sz="3600" dirty="0" smtClean="0">
                <a:solidFill>
                  <a:schemeClr val="bg1"/>
                </a:solidFill>
                <a:latin typeface="Arial Black" pitchFamily="34" charset="0"/>
              </a:rPr>
              <a:t>.</a:t>
            </a:r>
            <a:endParaRPr lang="en-US" sz="3600" dirty="0">
              <a:solidFill>
                <a:schemeClr val="bg1"/>
              </a:solidFill>
              <a:latin typeface="Arial Black" pitchFamily="34" charset="0"/>
            </a:endParaRPr>
          </a:p>
        </p:txBody>
      </p:sp>
      <p:graphicFrame>
        <p:nvGraphicFramePr>
          <p:cNvPr id="18" name="Diagram 17"/>
          <p:cNvGraphicFramePr/>
          <p:nvPr/>
        </p:nvGraphicFramePr>
        <p:xfrm>
          <a:off x="76200" y="1752600"/>
          <a:ext cx="9144000" cy="5038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249" name="TextBox 12"/>
          <p:cNvSpPr txBox="1">
            <a:spLocks noChangeArrowheads="1"/>
          </p:cNvSpPr>
          <p:nvPr/>
        </p:nvSpPr>
        <p:spPr bwMode="auto">
          <a:xfrm>
            <a:off x="107950" y="1990725"/>
            <a:ext cx="1828800" cy="646113"/>
          </a:xfrm>
          <a:prstGeom prst="rect">
            <a:avLst/>
          </a:prstGeom>
          <a:noFill/>
          <a:ln w="9525">
            <a:noFill/>
            <a:miter lim="800000"/>
            <a:headEnd/>
            <a:tailEnd/>
          </a:ln>
        </p:spPr>
        <p:txBody>
          <a:bodyPr>
            <a:spAutoFit/>
          </a:bodyPr>
          <a:lstStyle/>
          <a:p>
            <a:pPr marL="177800" indent="-177800" algn="just">
              <a:buFont typeface="Wingdings" pitchFamily="2" charset="2"/>
              <a:buChar char="§"/>
            </a:pPr>
            <a:r>
              <a:rPr lang="en-US" sz="1200" b="1" i="1">
                <a:latin typeface="Calibri" pitchFamily="34" charset="0"/>
              </a:rPr>
              <a:t>Berbicara kebenaran </a:t>
            </a:r>
          </a:p>
          <a:p>
            <a:pPr marL="177800" indent="-177800" algn="just">
              <a:buFont typeface="Wingdings" pitchFamily="2" charset="2"/>
              <a:buChar char="§"/>
            </a:pPr>
            <a:r>
              <a:rPr lang="en-US" sz="1200" b="1" i="1">
                <a:latin typeface="Calibri" pitchFamily="34" charset="0"/>
              </a:rPr>
              <a:t>Tidak mencontek</a:t>
            </a:r>
          </a:p>
          <a:p>
            <a:pPr marL="177800" indent="-177800" algn="just">
              <a:buFont typeface="Wingdings" pitchFamily="2" charset="2"/>
              <a:buChar char="§"/>
            </a:pPr>
            <a:r>
              <a:rPr lang="en-US" sz="1200" b="1" i="1">
                <a:latin typeface="Calibri" pitchFamily="34" charset="0"/>
              </a:rPr>
              <a:t>Tidak mencuri</a:t>
            </a:r>
          </a:p>
        </p:txBody>
      </p:sp>
      <p:sp>
        <p:nvSpPr>
          <p:cNvPr id="10250" name="TextBox 12"/>
          <p:cNvSpPr txBox="1">
            <a:spLocks noChangeArrowheads="1"/>
          </p:cNvSpPr>
          <p:nvPr/>
        </p:nvSpPr>
        <p:spPr bwMode="auto">
          <a:xfrm>
            <a:off x="2438400" y="1990725"/>
            <a:ext cx="1981200" cy="1200150"/>
          </a:xfrm>
          <a:prstGeom prst="rect">
            <a:avLst/>
          </a:prstGeom>
          <a:noFill/>
          <a:ln w="9525">
            <a:noFill/>
            <a:miter lim="800000"/>
            <a:headEnd/>
            <a:tailEnd/>
          </a:ln>
        </p:spPr>
        <p:txBody>
          <a:bodyPr>
            <a:spAutoFit/>
          </a:bodyPr>
          <a:lstStyle/>
          <a:p>
            <a:pPr marL="177800" indent="-177800">
              <a:buFont typeface="Wingdings" pitchFamily="2" charset="2"/>
              <a:buChar char="§"/>
            </a:pPr>
            <a:r>
              <a:rPr lang="en-US" sz="1200" b="1" i="1">
                <a:latin typeface="Calibri" pitchFamily="34" charset="0"/>
              </a:rPr>
              <a:t>Melakukan segala sesuatu dengan serius dan bertanggung jawab</a:t>
            </a:r>
          </a:p>
          <a:p>
            <a:pPr marL="177800" indent="-177800">
              <a:buFont typeface="Wingdings" pitchFamily="2" charset="2"/>
              <a:buChar char="§"/>
            </a:pPr>
            <a:r>
              <a:rPr lang="en-US" sz="1200" b="1" i="1">
                <a:latin typeface="Calibri" pitchFamily="34" charset="0"/>
              </a:rPr>
              <a:t>Tidak suka menyalahkan orang lain </a:t>
            </a:r>
          </a:p>
          <a:p>
            <a:pPr marL="177800" indent="-177800">
              <a:buFont typeface="Wingdings" pitchFamily="2" charset="2"/>
              <a:buChar char="§"/>
            </a:pPr>
            <a:endParaRPr lang="en-US" sz="1200" b="1" i="1">
              <a:latin typeface="Calibri" pitchFamily="34" charset="0"/>
            </a:endParaRPr>
          </a:p>
        </p:txBody>
      </p:sp>
      <p:sp>
        <p:nvSpPr>
          <p:cNvPr id="10251" name="TextBox 20"/>
          <p:cNvSpPr txBox="1">
            <a:spLocks noChangeArrowheads="1"/>
          </p:cNvSpPr>
          <p:nvPr/>
        </p:nvSpPr>
        <p:spPr bwMode="auto">
          <a:xfrm>
            <a:off x="4754563" y="1978025"/>
            <a:ext cx="1981200" cy="1384300"/>
          </a:xfrm>
          <a:prstGeom prst="rect">
            <a:avLst/>
          </a:prstGeom>
          <a:noFill/>
          <a:ln w="9525">
            <a:noFill/>
            <a:miter lim="800000"/>
            <a:headEnd/>
            <a:tailEnd/>
          </a:ln>
        </p:spPr>
        <p:txBody>
          <a:bodyPr>
            <a:spAutoFit/>
          </a:bodyPr>
          <a:lstStyle/>
          <a:p>
            <a:pPr marL="177800" indent="-177800">
              <a:buFont typeface="Wingdings" pitchFamily="2" charset="2"/>
              <a:buChar char="§"/>
            </a:pPr>
            <a:r>
              <a:rPr lang="en-US" sz="1200" b="1" i="1">
                <a:latin typeface="Calibri" pitchFamily="34" charset="0"/>
              </a:rPr>
              <a:t>Menumbuhkan rasa ingin tahu, </a:t>
            </a:r>
          </a:p>
          <a:p>
            <a:pPr marL="177800" indent="-177800">
              <a:buFont typeface="Wingdings" pitchFamily="2" charset="2"/>
              <a:buChar char="§"/>
            </a:pPr>
            <a:r>
              <a:rPr lang="en-US" sz="1200" b="1" i="1">
                <a:latin typeface="Calibri" pitchFamily="34" charset="0"/>
              </a:rPr>
              <a:t>Menumbuhkan kreatifitas</a:t>
            </a:r>
          </a:p>
          <a:p>
            <a:pPr marL="177800" indent="-177800">
              <a:buFont typeface="Wingdings" pitchFamily="2" charset="2"/>
              <a:buChar char="§"/>
            </a:pPr>
            <a:r>
              <a:rPr lang="en-US" sz="1200" b="1" i="1">
                <a:latin typeface="Calibri" pitchFamily="34" charset="0"/>
              </a:rPr>
              <a:t>Menemukan sesuatu yang baru</a:t>
            </a:r>
          </a:p>
          <a:p>
            <a:pPr marL="177800" indent="-177800">
              <a:buFont typeface="Wingdings" pitchFamily="2" charset="2"/>
              <a:buChar char="§"/>
            </a:pPr>
            <a:endParaRPr lang="en-US" sz="1200" b="1" i="1">
              <a:latin typeface="Calibri" pitchFamily="34" charset="0"/>
            </a:endParaRPr>
          </a:p>
        </p:txBody>
      </p:sp>
      <p:sp>
        <p:nvSpPr>
          <p:cNvPr id="10252" name="TextBox 21"/>
          <p:cNvSpPr txBox="1">
            <a:spLocks noChangeArrowheads="1"/>
          </p:cNvSpPr>
          <p:nvPr/>
        </p:nvSpPr>
        <p:spPr bwMode="auto">
          <a:xfrm>
            <a:off x="7100888" y="1965325"/>
            <a:ext cx="1752600" cy="1016000"/>
          </a:xfrm>
          <a:prstGeom prst="rect">
            <a:avLst/>
          </a:prstGeom>
          <a:noFill/>
          <a:ln w="9525">
            <a:noFill/>
            <a:miter lim="800000"/>
            <a:headEnd/>
            <a:tailEnd/>
          </a:ln>
        </p:spPr>
        <p:txBody>
          <a:bodyPr>
            <a:spAutoFit/>
          </a:bodyPr>
          <a:lstStyle/>
          <a:p>
            <a:pPr marL="177800" indent="-177800">
              <a:buFont typeface="Wingdings" pitchFamily="2" charset="2"/>
              <a:buChar char="§"/>
            </a:pPr>
            <a:r>
              <a:rPr lang="en-US" sz="1200" b="1" i="1">
                <a:latin typeface="Calibri" pitchFamily="34" charset="0"/>
              </a:rPr>
              <a:t>Kemampuan mengontrol diri</a:t>
            </a:r>
          </a:p>
          <a:p>
            <a:pPr marL="177800" indent="-177800">
              <a:buFont typeface="Wingdings" pitchFamily="2" charset="2"/>
              <a:buChar char="§"/>
            </a:pPr>
            <a:r>
              <a:rPr lang="en-US" sz="1200" b="1" i="1">
                <a:latin typeface="Calibri" pitchFamily="34" charset="0"/>
              </a:rPr>
              <a:t>Kemampuan mengatur diri</a:t>
            </a:r>
          </a:p>
          <a:p>
            <a:pPr marL="177800" indent="-177800">
              <a:buFont typeface="Wingdings" pitchFamily="2" charset="2"/>
              <a:buChar char="§"/>
            </a:pPr>
            <a:endParaRPr lang="en-US" sz="1200" b="1" i="1">
              <a:latin typeface="Calibri" pitchFamily="34" charset="0"/>
            </a:endParaRPr>
          </a:p>
        </p:txBody>
      </p:sp>
      <p:sp>
        <p:nvSpPr>
          <p:cNvPr id="10253" name="TextBox 22"/>
          <p:cNvSpPr txBox="1">
            <a:spLocks noChangeArrowheads="1"/>
          </p:cNvSpPr>
          <p:nvPr/>
        </p:nvSpPr>
        <p:spPr bwMode="auto">
          <a:xfrm>
            <a:off x="92075" y="4581525"/>
            <a:ext cx="1752600" cy="1016000"/>
          </a:xfrm>
          <a:prstGeom prst="rect">
            <a:avLst/>
          </a:prstGeom>
          <a:noFill/>
          <a:ln w="9525">
            <a:noFill/>
            <a:miter lim="800000"/>
            <a:headEnd/>
            <a:tailEnd/>
          </a:ln>
        </p:spPr>
        <p:txBody>
          <a:bodyPr>
            <a:spAutoFit/>
          </a:bodyPr>
          <a:lstStyle/>
          <a:p>
            <a:pPr marL="177800" indent="-177800">
              <a:buFont typeface="Wingdings" pitchFamily="2" charset="2"/>
              <a:buChar char="§"/>
            </a:pPr>
            <a:r>
              <a:rPr lang="en-US" sz="1200" b="1" i="1">
                <a:latin typeface="Calibri" pitchFamily="34" charset="0"/>
              </a:rPr>
              <a:t>Menyelesaikan tugas secara tuntas</a:t>
            </a:r>
          </a:p>
          <a:p>
            <a:pPr marL="177800" indent="-177800">
              <a:buFont typeface="Wingdings" pitchFamily="2" charset="2"/>
              <a:buChar char="§"/>
            </a:pPr>
            <a:r>
              <a:rPr lang="en-US" sz="1200" b="1" i="1">
                <a:latin typeface="Calibri" pitchFamily="34" charset="0"/>
              </a:rPr>
              <a:t>Konsisten</a:t>
            </a:r>
          </a:p>
          <a:p>
            <a:pPr marL="177800" indent="-177800">
              <a:buFont typeface="Wingdings" pitchFamily="2" charset="2"/>
              <a:buChar char="§"/>
            </a:pPr>
            <a:r>
              <a:rPr lang="en-US" sz="1200" b="1" i="1">
                <a:latin typeface="Calibri" pitchFamily="34" charset="0"/>
              </a:rPr>
              <a:t>Teguh pada tujuan</a:t>
            </a:r>
          </a:p>
          <a:p>
            <a:pPr marL="177800" indent="-177800">
              <a:buFont typeface="Wingdings" pitchFamily="2" charset="2"/>
              <a:buChar char="§"/>
            </a:pPr>
            <a:endParaRPr lang="en-US" sz="1200" b="1" i="1">
              <a:latin typeface="Calibri" pitchFamily="34" charset="0"/>
            </a:endParaRPr>
          </a:p>
        </p:txBody>
      </p:sp>
      <p:sp>
        <p:nvSpPr>
          <p:cNvPr id="10254" name="TextBox 23"/>
          <p:cNvSpPr txBox="1">
            <a:spLocks noChangeArrowheads="1"/>
          </p:cNvSpPr>
          <p:nvPr/>
        </p:nvSpPr>
        <p:spPr bwMode="auto">
          <a:xfrm>
            <a:off x="2438400" y="4568825"/>
            <a:ext cx="2057400" cy="1014413"/>
          </a:xfrm>
          <a:prstGeom prst="rect">
            <a:avLst/>
          </a:prstGeom>
          <a:noFill/>
          <a:ln w="9525">
            <a:noFill/>
            <a:miter lim="800000"/>
            <a:headEnd/>
            <a:tailEnd/>
          </a:ln>
        </p:spPr>
        <p:txBody>
          <a:bodyPr>
            <a:spAutoFit/>
          </a:bodyPr>
          <a:lstStyle/>
          <a:p>
            <a:pPr marL="177800" indent="-177800">
              <a:buFont typeface="Wingdings" pitchFamily="2" charset="2"/>
              <a:buChar char="§"/>
            </a:pPr>
            <a:r>
              <a:rPr lang="en-US" sz="1200" b="1" i="1">
                <a:latin typeface="Calibri" pitchFamily="34" charset="0"/>
              </a:rPr>
              <a:t>Berpikiran terbuka </a:t>
            </a:r>
          </a:p>
          <a:p>
            <a:pPr marL="177800" indent="-177800">
              <a:buFont typeface="Wingdings" pitchFamily="2" charset="2"/>
              <a:buChar char="§"/>
            </a:pPr>
            <a:r>
              <a:rPr lang="en-US" sz="1200" b="1" i="1">
                <a:latin typeface="Calibri" pitchFamily="34" charset="0"/>
              </a:rPr>
              <a:t>Mengormati perbedaan</a:t>
            </a:r>
          </a:p>
          <a:p>
            <a:pPr marL="177800" indent="-177800">
              <a:buFont typeface="Wingdings" pitchFamily="2" charset="2"/>
              <a:buChar char="§"/>
            </a:pPr>
            <a:r>
              <a:rPr lang="en-US" sz="1200" b="1" i="1">
                <a:latin typeface="Calibri" pitchFamily="34" charset="0"/>
              </a:rPr>
              <a:t>Tidak memaksakan kehendak pada orang lain</a:t>
            </a:r>
          </a:p>
          <a:p>
            <a:pPr marL="177800" indent="-177800">
              <a:buFont typeface="Wingdings" pitchFamily="2" charset="2"/>
              <a:buChar char="§"/>
            </a:pPr>
            <a:endParaRPr lang="en-US" sz="1200" b="1" i="1">
              <a:latin typeface="Calibri" pitchFamily="34" charset="0"/>
            </a:endParaRPr>
          </a:p>
        </p:txBody>
      </p:sp>
      <p:sp>
        <p:nvSpPr>
          <p:cNvPr id="10255" name="TextBox 24"/>
          <p:cNvSpPr txBox="1">
            <a:spLocks noChangeArrowheads="1"/>
          </p:cNvSpPr>
          <p:nvPr/>
        </p:nvSpPr>
        <p:spPr bwMode="auto">
          <a:xfrm>
            <a:off x="4754563" y="4581525"/>
            <a:ext cx="1905000" cy="830263"/>
          </a:xfrm>
          <a:prstGeom prst="rect">
            <a:avLst/>
          </a:prstGeom>
          <a:noFill/>
          <a:ln w="9525">
            <a:noFill/>
            <a:miter lim="800000"/>
            <a:headEnd/>
            <a:tailEnd/>
          </a:ln>
        </p:spPr>
        <p:txBody>
          <a:bodyPr>
            <a:spAutoFit/>
          </a:bodyPr>
          <a:lstStyle/>
          <a:p>
            <a:pPr marL="177800" indent="-177800">
              <a:buFont typeface="Wingdings" pitchFamily="2" charset="2"/>
              <a:buChar char="§"/>
            </a:pPr>
            <a:r>
              <a:rPr lang="en-US" sz="1200" b="1" i="1">
                <a:latin typeface="Calibri" pitchFamily="34" charset="0"/>
              </a:rPr>
              <a:t>Suka memberi</a:t>
            </a:r>
          </a:p>
          <a:p>
            <a:pPr marL="177800" indent="-177800">
              <a:buFont typeface="Wingdings" pitchFamily="2" charset="2"/>
              <a:buChar char="§"/>
            </a:pPr>
            <a:r>
              <a:rPr lang="en-US" sz="1200" b="1" i="1">
                <a:latin typeface="Calibri" pitchFamily="34" charset="0"/>
              </a:rPr>
              <a:t>Suka berbagi </a:t>
            </a:r>
          </a:p>
          <a:p>
            <a:pPr marL="177800" indent="-177800">
              <a:buFont typeface="Wingdings" pitchFamily="2" charset="2"/>
              <a:buChar char="§"/>
            </a:pPr>
            <a:r>
              <a:rPr lang="en-US" sz="1200" b="1" i="1">
                <a:latin typeface="Calibri" pitchFamily="34" charset="0"/>
              </a:rPr>
              <a:t>Murah hati</a:t>
            </a:r>
          </a:p>
          <a:p>
            <a:pPr marL="177800" indent="-177800">
              <a:buFont typeface="Wingdings" pitchFamily="2" charset="2"/>
              <a:buChar char="§"/>
            </a:pPr>
            <a:endParaRPr lang="en-US" sz="1200" b="1" i="1">
              <a:latin typeface="Calibri" pitchFamily="34" charset="0"/>
            </a:endParaRPr>
          </a:p>
        </p:txBody>
      </p:sp>
      <p:sp>
        <p:nvSpPr>
          <p:cNvPr id="10256" name="TextBox 25"/>
          <p:cNvSpPr txBox="1">
            <a:spLocks noChangeArrowheads="1"/>
          </p:cNvSpPr>
          <p:nvPr/>
        </p:nvSpPr>
        <p:spPr bwMode="auto">
          <a:xfrm>
            <a:off x="7086600" y="4581525"/>
            <a:ext cx="1828800" cy="830263"/>
          </a:xfrm>
          <a:prstGeom prst="rect">
            <a:avLst/>
          </a:prstGeom>
          <a:noFill/>
          <a:ln w="9525">
            <a:noFill/>
            <a:miter lim="800000"/>
            <a:headEnd/>
            <a:tailEnd/>
          </a:ln>
        </p:spPr>
        <p:txBody>
          <a:bodyPr>
            <a:spAutoFit/>
          </a:bodyPr>
          <a:lstStyle/>
          <a:p>
            <a:pPr marL="177800" indent="-177800">
              <a:buFont typeface="Wingdings" pitchFamily="2" charset="2"/>
              <a:buChar char="§"/>
            </a:pPr>
            <a:r>
              <a:rPr lang="en-US" sz="1200" b="1" i="1">
                <a:latin typeface="Calibri" pitchFamily="34" charset="0"/>
              </a:rPr>
              <a:t>Memiliki rasa percaya diri untuk mewujudkan masa depan yang lebih baik </a:t>
            </a:r>
          </a:p>
        </p:txBody>
      </p:sp>
      <p:sp>
        <p:nvSpPr>
          <p:cNvPr id="17" name="Text Box 84"/>
          <p:cNvSpPr txBox="1">
            <a:spLocks noChangeArrowheads="1"/>
          </p:cNvSpPr>
          <p:nvPr/>
        </p:nvSpPr>
        <p:spPr bwMode="auto">
          <a:xfrm>
            <a:off x="8610600" y="6581775"/>
            <a:ext cx="533400" cy="276225"/>
          </a:xfrm>
          <a:prstGeom prst="rect">
            <a:avLst/>
          </a:prstGeom>
          <a:solidFill>
            <a:schemeClr val="accent6">
              <a:lumMod val="75000"/>
            </a:schemeClr>
          </a:solidFill>
          <a:ln w="9525">
            <a:noFill/>
            <a:miter lim="800000"/>
            <a:headEnd/>
            <a:tailEnd/>
          </a:ln>
        </p:spPr>
        <p:txBody>
          <a:bodyPr lIns="91407" tIns="45705" rIns="91407" bIns="45705">
            <a:spAutoFit/>
          </a:bodyPr>
          <a:lstStyle/>
          <a:p>
            <a:pPr algn="ctr" fontAlgn="auto">
              <a:spcBef>
                <a:spcPct val="50000"/>
              </a:spcBef>
              <a:spcAft>
                <a:spcPts val="0"/>
              </a:spcAft>
              <a:defRPr/>
            </a:pPr>
            <a:fld id="{282F06A7-32BA-4890-A2D2-BAACF498511C}" type="slidenum">
              <a:rPr lang="en-GB" sz="1200" b="1">
                <a:solidFill>
                  <a:schemeClr val="bg1"/>
                </a:solidFill>
                <a:latin typeface="Arial Narrow" pitchFamily="34" charset="0"/>
              </a:rPr>
              <a:pPr algn="ctr" fontAlgn="auto">
                <a:spcBef>
                  <a:spcPct val="50000"/>
                </a:spcBef>
                <a:spcAft>
                  <a:spcPts val="0"/>
                </a:spcAft>
                <a:defRPr/>
              </a:pPr>
              <a:t>47</a:t>
            </a:fld>
            <a:endParaRPr lang="en-GB" sz="1200" b="1">
              <a:solidFill>
                <a:schemeClr val="bg1"/>
              </a:solidFill>
              <a:latin typeface="Arial Narrow" pitchFamily="34" charset="0"/>
            </a:endParaRPr>
          </a:p>
        </p:txBody>
      </p:sp>
      <p:sp>
        <p:nvSpPr>
          <p:cNvPr id="27" name="TextBox 26"/>
          <p:cNvSpPr txBox="1"/>
          <p:nvPr/>
        </p:nvSpPr>
        <p:spPr>
          <a:xfrm>
            <a:off x="228600" y="1276350"/>
            <a:ext cx="8915400" cy="400050"/>
          </a:xfrm>
          <a:prstGeom prst="rect">
            <a:avLst/>
          </a:prstGeom>
          <a:noFill/>
        </p:spPr>
        <p:txBody>
          <a:bodyPr>
            <a:spAutoFit/>
          </a:bodyPr>
          <a:lstStyle/>
          <a:p>
            <a:pPr fontAlgn="auto">
              <a:spcBef>
                <a:spcPts val="0"/>
              </a:spcBef>
              <a:spcAft>
                <a:spcPts val="0"/>
              </a:spcAft>
              <a:defRPr/>
            </a:pPr>
            <a:r>
              <a:rPr lang="en-US" sz="2000" b="1" i="1" dirty="0">
                <a:solidFill>
                  <a:schemeClr val="tx1">
                    <a:lumMod val="75000"/>
                    <a:lumOff val="25000"/>
                  </a:schemeClr>
                </a:solidFill>
                <a:effectLst>
                  <a:outerShdw blurRad="38100" dist="38100" dir="2700000" algn="tl">
                    <a:srgbClr val="000000">
                      <a:alpha val="43137"/>
                    </a:srgbClr>
                  </a:outerShdw>
                </a:effectLst>
                <a:latin typeface="+mn-lt"/>
              </a:rPr>
              <a:t>8 (DELAPAN) KARAKTER PRIORITAS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67" name="Rectangle 18"/>
          <p:cNvSpPr>
            <a:spLocks noChangeArrowheads="1"/>
          </p:cNvSpPr>
          <p:nvPr/>
        </p:nvSpPr>
        <p:spPr bwMode="auto">
          <a:xfrm>
            <a:off x="1219200" y="0"/>
            <a:ext cx="7924800" cy="1066800"/>
          </a:xfrm>
          <a:prstGeom prst="rect">
            <a:avLst/>
          </a:prstGeom>
          <a:solidFill>
            <a:schemeClr val="tx2"/>
          </a:solidFill>
          <a:ln w="9525">
            <a:noFill/>
            <a:miter lim="800000"/>
            <a:headEnd/>
            <a:tailEnd/>
          </a:ln>
        </p:spPr>
        <p:txBody>
          <a:bodyPr anchor="ctr"/>
          <a:lstStyle/>
          <a:p>
            <a:pPr marL="231775"/>
            <a:endParaRPr lang="en-GB" sz="2800" b="1">
              <a:latin typeface="Calibri" pitchFamily="34" charset="0"/>
            </a:endParaRPr>
          </a:p>
        </p:txBody>
      </p:sp>
      <p:pic>
        <p:nvPicPr>
          <p:cNvPr id="11268" name="Picture 1" descr="H:\CINTA SEJARAH\anak_indonesia.jpg"/>
          <p:cNvPicPr>
            <a:picLocks noChangeAspect="1" noChangeArrowheads="1"/>
          </p:cNvPicPr>
          <p:nvPr/>
        </p:nvPicPr>
        <p:blipFill>
          <a:blip r:embed="rId2"/>
          <a:srcRect/>
          <a:stretch>
            <a:fillRect/>
          </a:stretch>
        </p:blipFill>
        <p:spPr bwMode="auto">
          <a:xfrm>
            <a:off x="7658100" y="0"/>
            <a:ext cx="1485900" cy="1071563"/>
          </a:xfrm>
          <a:prstGeom prst="rect">
            <a:avLst/>
          </a:prstGeom>
          <a:noFill/>
          <a:ln w="9525">
            <a:noFill/>
            <a:miter lim="800000"/>
            <a:headEnd/>
            <a:tailEnd/>
          </a:ln>
        </p:spPr>
      </p:pic>
      <p:pic>
        <p:nvPicPr>
          <p:cNvPr id="11269" name="Picture 2" descr="H:\CINTA SEJARAH\tugu2.gif"/>
          <p:cNvPicPr>
            <a:picLocks noChangeAspect="1" noChangeArrowheads="1"/>
          </p:cNvPicPr>
          <p:nvPr/>
        </p:nvPicPr>
        <p:blipFill>
          <a:blip r:embed="rId3"/>
          <a:srcRect/>
          <a:stretch>
            <a:fillRect/>
          </a:stretch>
        </p:blipFill>
        <p:spPr bwMode="auto">
          <a:xfrm>
            <a:off x="6299200" y="0"/>
            <a:ext cx="1358900" cy="1066800"/>
          </a:xfrm>
          <a:prstGeom prst="rect">
            <a:avLst/>
          </a:prstGeom>
          <a:noFill/>
          <a:ln w="9525">
            <a:noFill/>
            <a:miter lim="800000"/>
            <a:headEnd/>
            <a:tailEnd/>
          </a:ln>
        </p:spPr>
      </p:pic>
      <p:sp>
        <p:nvSpPr>
          <p:cNvPr id="11270" name="Text Box 1060"/>
          <p:cNvSpPr txBox="1">
            <a:spLocks noChangeArrowheads="1"/>
          </p:cNvSpPr>
          <p:nvPr/>
        </p:nvSpPr>
        <p:spPr bwMode="auto">
          <a:xfrm>
            <a:off x="1219200" y="361950"/>
            <a:ext cx="5181600" cy="400050"/>
          </a:xfrm>
          <a:prstGeom prst="rect">
            <a:avLst/>
          </a:prstGeom>
          <a:noFill/>
          <a:ln w="9525">
            <a:noFill/>
            <a:miter lim="800000"/>
            <a:headEnd/>
            <a:tailEnd/>
          </a:ln>
        </p:spPr>
        <p:txBody>
          <a:bodyPr>
            <a:spAutoFit/>
          </a:bodyPr>
          <a:lstStyle/>
          <a:p>
            <a:pPr marL="225425" indent="11113">
              <a:spcBef>
                <a:spcPct val="50000"/>
              </a:spcBef>
            </a:pPr>
            <a:r>
              <a:rPr lang="en-US" sz="2000" b="1">
                <a:solidFill>
                  <a:schemeClr val="bg1"/>
                </a:solidFill>
                <a:cs typeface="Arial" pitchFamily="34" charset="0"/>
              </a:rPr>
              <a:t>PEMBANGUNAN KARAKTER</a:t>
            </a:r>
            <a:endParaRPr lang="en-US" sz="2400" b="1">
              <a:solidFill>
                <a:schemeClr val="bg1"/>
              </a:solidFill>
              <a:cs typeface="Arial" pitchFamily="34" charset="0"/>
            </a:endParaRPr>
          </a:p>
        </p:txBody>
      </p:sp>
      <p:sp>
        <p:nvSpPr>
          <p:cNvPr id="16" name="Rectangle 9"/>
          <p:cNvSpPr>
            <a:spLocks noChangeArrowheads="1"/>
          </p:cNvSpPr>
          <p:nvPr/>
        </p:nvSpPr>
        <p:spPr bwMode="auto">
          <a:xfrm>
            <a:off x="0" y="0"/>
            <a:ext cx="1219200" cy="1066800"/>
          </a:xfrm>
          <a:prstGeom prst="rect">
            <a:avLst/>
          </a:prstGeom>
          <a:solidFill>
            <a:schemeClr val="accent2">
              <a:lumMod val="75000"/>
            </a:schemeClr>
          </a:solidFill>
          <a:ln w="9525">
            <a:noFill/>
            <a:miter lim="800000"/>
            <a:headEnd/>
            <a:tailEnd/>
          </a:ln>
        </p:spPr>
        <p:txBody>
          <a:bodyPr wrap="none" anchor="ctr"/>
          <a:lstStyle/>
          <a:p>
            <a:pPr algn="ctr" fontAlgn="auto">
              <a:spcBef>
                <a:spcPts val="0"/>
              </a:spcBef>
              <a:spcAft>
                <a:spcPts val="0"/>
              </a:spcAft>
              <a:defRPr/>
            </a:pPr>
            <a:endParaRPr lang="en-US" sz="3600" dirty="0">
              <a:solidFill>
                <a:schemeClr val="bg1"/>
              </a:solidFill>
              <a:latin typeface="Arial Black" pitchFamily="34" charset="0"/>
            </a:endParaRPr>
          </a:p>
        </p:txBody>
      </p:sp>
      <p:sp>
        <p:nvSpPr>
          <p:cNvPr id="17" name="Text Box 84"/>
          <p:cNvSpPr txBox="1">
            <a:spLocks noChangeArrowheads="1"/>
          </p:cNvSpPr>
          <p:nvPr/>
        </p:nvSpPr>
        <p:spPr bwMode="auto">
          <a:xfrm>
            <a:off x="8610600" y="6581775"/>
            <a:ext cx="533400" cy="276225"/>
          </a:xfrm>
          <a:prstGeom prst="rect">
            <a:avLst/>
          </a:prstGeom>
          <a:solidFill>
            <a:schemeClr val="accent6">
              <a:lumMod val="75000"/>
            </a:schemeClr>
          </a:solidFill>
          <a:ln w="9525">
            <a:noFill/>
            <a:miter lim="800000"/>
            <a:headEnd/>
            <a:tailEnd/>
          </a:ln>
        </p:spPr>
        <p:txBody>
          <a:bodyPr lIns="91407" tIns="45705" rIns="91407" bIns="45705">
            <a:spAutoFit/>
          </a:bodyPr>
          <a:lstStyle/>
          <a:p>
            <a:pPr algn="ctr" fontAlgn="auto">
              <a:spcBef>
                <a:spcPct val="50000"/>
              </a:spcBef>
              <a:spcAft>
                <a:spcPts val="0"/>
              </a:spcAft>
              <a:defRPr/>
            </a:pPr>
            <a:fld id="{07750956-D1DF-4877-831D-AAFEAD1660C9}" type="slidenum">
              <a:rPr lang="en-GB" sz="1200" b="1">
                <a:solidFill>
                  <a:schemeClr val="bg1"/>
                </a:solidFill>
                <a:latin typeface="Arial Narrow" pitchFamily="34" charset="0"/>
              </a:rPr>
              <a:pPr algn="ctr" fontAlgn="auto">
                <a:spcBef>
                  <a:spcPct val="50000"/>
                </a:spcBef>
                <a:spcAft>
                  <a:spcPts val="0"/>
                </a:spcAft>
                <a:defRPr/>
              </a:pPr>
              <a:t>48</a:t>
            </a:fld>
            <a:endParaRPr lang="en-GB" sz="1200" b="1">
              <a:solidFill>
                <a:schemeClr val="bg1"/>
              </a:solidFill>
              <a:latin typeface="Arial Narrow" pitchFamily="34" charset="0"/>
            </a:endParaRPr>
          </a:p>
        </p:txBody>
      </p:sp>
      <p:sp>
        <p:nvSpPr>
          <p:cNvPr id="18" name="TextBox 17"/>
          <p:cNvSpPr txBox="1"/>
          <p:nvPr/>
        </p:nvSpPr>
        <p:spPr>
          <a:xfrm>
            <a:off x="228600" y="1276350"/>
            <a:ext cx="8915400" cy="400050"/>
          </a:xfrm>
          <a:prstGeom prst="rect">
            <a:avLst/>
          </a:prstGeom>
          <a:noFill/>
        </p:spPr>
        <p:txBody>
          <a:bodyPr>
            <a:spAutoFit/>
          </a:bodyPr>
          <a:lstStyle/>
          <a:p>
            <a:pPr fontAlgn="auto">
              <a:spcBef>
                <a:spcPts val="0"/>
              </a:spcBef>
              <a:spcAft>
                <a:spcPts val="0"/>
              </a:spcAft>
              <a:defRPr/>
            </a:pPr>
            <a:r>
              <a:rPr lang="en-US" sz="2000" b="1" i="1" dirty="0">
                <a:solidFill>
                  <a:schemeClr val="tx1">
                    <a:lumMod val="75000"/>
                    <a:lumOff val="25000"/>
                  </a:schemeClr>
                </a:solidFill>
                <a:effectLst>
                  <a:outerShdw blurRad="38100" dist="38100" dir="2700000" algn="tl">
                    <a:srgbClr val="000000">
                      <a:alpha val="43137"/>
                    </a:srgbClr>
                  </a:outerShdw>
                </a:effectLst>
                <a:latin typeface="+mn-lt"/>
              </a:rPr>
              <a:t>7 (TUJUH) STRATEGI UNTUK MELAKSANAKAN PEMBANGUNAN KARAKTER</a:t>
            </a:r>
          </a:p>
        </p:txBody>
      </p:sp>
      <p:graphicFrame>
        <p:nvGraphicFramePr>
          <p:cNvPr id="19" name="Content Placeholder 6"/>
          <p:cNvGraphicFramePr>
            <a:graphicFrameLocks/>
          </p:cNvGraphicFramePr>
          <p:nvPr/>
        </p:nvGraphicFramePr>
        <p:xfrm>
          <a:off x="304800" y="1905000"/>
          <a:ext cx="8382000" cy="4648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275" name="Group 21"/>
          <p:cNvGrpSpPr>
            <a:grpSpLocks/>
          </p:cNvGrpSpPr>
          <p:nvPr/>
        </p:nvGrpSpPr>
        <p:grpSpPr bwMode="auto">
          <a:xfrm>
            <a:off x="3470275" y="5029200"/>
            <a:ext cx="5559425" cy="1752600"/>
            <a:chOff x="495799" y="4167958"/>
            <a:chExt cx="8533645" cy="2690042"/>
          </a:xfrm>
        </p:grpSpPr>
        <p:pic>
          <p:nvPicPr>
            <p:cNvPr id="20" name="Picture 7" descr="D:\ENDAH_my projects\WAMEN KEBUDAYAAN\BROWSING\pics\Boy-with-Indonesian-Flag.jpg"/>
            <p:cNvPicPr>
              <a:picLocks noChangeAspect="1" noChangeArrowheads="1"/>
            </p:cNvPicPr>
            <p:nvPr/>
          </p:nvPicPr>
          <p:blipFill>
            <a:blip r:embed="rId9" cstate="email">
              <a:lum bright="10000"/>
            </a:blip>
            <a:srcRect/>
            <a:stretch>
              <a:fillRect/>
            </a:stretch>
          </p:blipFill>
          <p:spPr bwMode="auto">
            <a:xfrm rot="408224">
              <a:off x="6722505" y="4167958"/>
              <a:ext cx="2306939" cy="2071086"/>
            </a:xfrm>
            <a:prstGeom prst="rect">
              <a:avLst/>
            </a:prstGeom>
            <a:noFill/>
            <a:effectLst>
              <a:reflection blurRad="6350" stA="52000" endA="300" endPos="35000" dir="5400000" sy="-100000" algn="bl" rotWithShape="0"/>
            </a:effectLst>
          </p:spPr>
        </p:pic>
        <p:pic>
          <p:nvPicPr>
            <p:cNvPr id="11277" name="Picture 8" descr="D:\ENDAH_my projects\WAMEN KEBUDAYAAN\BROWSING\pics\indonesia-map.png"/>
            <p:cNvPicPr>
              <a:picLocks noChangeAspect="1" noChangeArrowheads="1"/>
            </p:cNvPicPr>
            <p:nvPr/>
          </p:nvPicPr>
          <p:blipFill>
            <a:blip r:embed="rId10"/>
            <a:srcRect/>
            <a:stretch>
              <a:fillRect/>
            </a:stretch>
          </p:blipFill>
          <p:spPr bwMode="auto">
            <a:xfrm>
              <a:off x="495799" y="4653638"/>
              <a:ext cx="5981201" cy="2204362"/>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315" name="Rectangle 18"/>
          <p:cNvSpPr>
            <a:spLocks noChangeArrowheads="1"/>
          </p:cNvSpPr>
          <p:nvPr/>
        </p:nvSpPr>
        <p:spPr bwMode="auto">
          <a:xfrm>
            <a:off x="1219200" y="0"/>
            <a:ext cx="7924800" cy="1066800"/>
          </a:xfrm>
          <a:prstGeom prst="rect">
            <a:avLst/>
          </a:prstGeom>
          <a:solidFill>
            <a:schemeClr val="tx2"/>
          </a:solidFill>
          <a:ln w="9525">
            <a:noFill/>
            <a:miter lim="800000"/>
            <a:headEnd/>
            <a:tailEnd/>
          </a:ln>
        </p:spPr>
        <p:txBody>
          <a:bodyPr anchor="ctr"/>
          <a:lstStyle/>
          <a:p>
            <a:pPr marL="231775"/>
            <a:endParaRPr lang="en-GB" sz="2800" b="1">
              <a:latin typeface="Calibri" pitchFamily="34" charset="0"/>
            </a:endParaRPr>
          </a:p>
        </p:txBody>
      </p:sp>
      <p:pic>
        <p:nvPicPr>
          <p:cNvPr id="13316" name="Picture 1" descr="H:\CINTA SEJARAH\anak_indonesia.jpg"/>
          <p:cNvPicPr>
            <a:picLocks noChangeAspect="1" noChangeArrowheads="1"/>
          </p:cNvPicPr>
          <p:nvPr/>
        </p:nvPicPr>
        <p:blipFill>
          <a:blip r:embed="rId2"/>
          <a:srcRect/>
          <a:stretch>
            <a:fillRect/>
          </a:stretch>
        </p:blipFill>
        <p:spPr bwMode="auto">
          <a:xfrm>
            <a:off x="7658100" y="0"/>
            <a:ext cx="1485900" cy="1071563"/>
          </a:xfrm>
          <a:prstGeom prst="rect">
            <a:avLst/>
          </a:prstGeom>
          <a:noFill/>
          <a:ln w="9525">
            <a:noFill/>
            <a:miter lim="800000"/>
            <a:headEnd/>
            <a:tailEnd/>
          </a:ln>
        </p:spPr>
      </p:pic>
      <p:pic>
        <p:nvPicPr>
          <p:cNvPr id="13317" name="Picture 2" descr="H:\CINTA SEJARAH\tugu2.gif"/>
          <p:cNvPicPr>
            <a:picLocks noChangeAspect="1" noChangeArrowheads="1"/>
          </p:cNvPicPr>
          <p:nvPr/>
        </p:nvPicPr>
        <p:blipFill>
          <a:blip r:embed="rId3"/>
          <a:srcRect/>
          <a:stretch>
            <a:fillRect/>
          </a:stretch>
        </p:blipFill>
        <p:spPr bwMode="auto">
          <a:xfrm>
            <a:off x="6299200" y="0"/>
            <a:ext cx="1358900" cy="1066800"/>
          </a:xfrm>
          <a:prstGeom prst="rect">
            <a:avLst/>
          </a:prstGeom>
          <a:noFill/>
          <a:ln w="9525">
            <a:noFill/>
            <a:miter lim="800000"/>
            <a:headEnd/>
            <a:tailEnd/>
          </a:ln>
        </p:spPr>
      </p:pic>
      <p:sp>
        <p:nvSpPr>
          <p:cNvPr id="13318" name="Text Box 1060"/>
          <p:cNvSpPr txBox="1">
            <a:spLocks noChangeArrowheads="1"/>
          </p:cNvSpPr>
          <p:nvPr/>
        </p:nvSpPr>
        <p:spPr bwMode="auto">
          <a:xfrm>
            <a:off x="1219200" y="361950"/>
            <a:ext cx="5181600" cy="400050"/>
          </a:xfrm>
          <a:prstGeom prst="rect">
            <a:avLst/>
          </a:prstGeom>
          <a:noFill/>
          <a:ln w="9525">
            <a:noFill/>
            <a:miter lim="800000"/>
            <a:headEnd/>
            <a:tailEnd/>
          </a:ln>
        </p:spPr>
        <p:txBody>
          <a:bodyPr>
            <a:spAutoFit/>
          </a:bodyPr>
          <a:lstStyle/>
          <a:p>
            <a:pPr marL="225425" indent="11113">
              <a:spcBef>
                <a:spcPct val="50000"/>
              </a:spcBef>
            </a:pPr>
            <a:r>
              <a:rPr lang="en-US" sz="2000" b="1">
                <a:solidFill>
                  <a:schemeClr val="bg1"/>
                </a:solidFill>
                <a:cs typeface="Arial" pitchFamily="34" charset="0"/>
              </a:rPr>
              <a:t>PEMBANGUNAN KARAKTER</a:t>
            </a:r>
            <a:endParaRPr lang="en-US" sz="2400" b="1">
              <a:solidFill>
                <a:schemeClr val="bg1"/>
              </a:solidFill>
              <a:cs typeface="Arial" pitchFamily="34" charset="0"/>
            </a:endParaRPr>
          </a:p>
        </p:txBody>
      </p:sp>
      <p:sp>
        <p:nvSpPr>
          <p:cNvPr id="16" name="Rectangle 9"/>
          <p:cNvSpPr>
            <a:spLocks noChangeArrowheads="1"/>
          </p:cNvSpPr>
          <p:nvPr/>
        </p:nvSpPr>
        <p:spPr bwMode="auto">
          <a:xfrm>
            <a:off x="0" y="0"/>
            <a:ext cx="1219200" cy="1066800"/>
          </a:xfrm>
          <a:prstGeom prst="rect">
            <a:avLst/>
          </a:prstGeom>
          <a:solidFill>
            <a:schemeClr val="accent2">
              <a:lumMod val="75000"/>
            </a:schemeClr>
          </a:solidFill>
          <a:ln w="9525">
            <a:noFill/>
            <a:miter lim="800000"/>
            <a:headEnd/>
            <a:tailEnd/>
          </a:ln>
        </p:spPr>
        <p:txBody>
          <a:bodyPr wrap="none" anchor="ctr"/>
          <a:lstStyle/>
          <a:p>
            <a:pPr algn="ctr" fontAlgn="auto">
              <a:spcBef>
                <a:spcPts val="0"/>
              </a:spcBef>
              <a:spcAft>
                <a:spcPts val="0"/>
              </a:spcAft>
              <a:defRPr/>
            </a:pPr>
            <a:endParaRPr lang="en-US" sz="3600" dirty="0">
              <a:solidFill>
                <a:schemeClr val="bg1"/>
              </a:solidFill>
              <a:latin typeface="Arial Black" pitchFamily="34" charset="0"/>
            </a:endParaRPr>
          </a:p>
        </p:txBody>
      </p:sp>
      <p:sp>
        <p:nvSpPr>
          <p:cNvPr id="9" name="TextBox 8"/>
          <p:cNvSpPr txBox="1"/>
          <p:nvPr/>
        </p:nvSpPr>
        <p:spPr>
          <a:xfrm>
            <a:off x="228600" y="1276350"/>
            <a:ext cx="8915400" cy="400050"/>
          </a:xfrm>
          <a:prstGeom prst="rect">
            <a:avLst/>
          </a:prstGeom>
          <a:noFill/>
        </p:spPr>
        <p:txBody>
          <a:bodyPr>
            <a:spAutoFit/>
          </a:bodyPr>
          <a:lstStyle/>
          <a:p>
            <a:pPr fontAlgn="auto">
              <a:spcBef>
                <a:spcPts val="0"/>
              </a:spcBef>
              <a:spcAft>
                <a:spcPts val="0"/>
              </a:spcAft>
              <a:defRPr/>
            </a:pPr>
            <a:r>
              <a:rPr lang="en-US" sz="2000" b="1" i="1" dirty="0">
                <a:solidFill>
                  <a:schemeClr val="tx1">
                    <a:lumMod val="75000"/>
                    <a:lumOff val="25000"/>
                  </a:schemeClr>
                </a:solidFill>
                <a:effectLst>
                  <a:outerShdw blurRad="38100" dist="38100" dir="2700000" algn="tl">
                    <a:srgbClr val="000000">
                      <a:alpha val="43137"/>
                    </a:srgbClr>
                  </a:outerShdw>
                </a:effectLst>
                <a:latin typeface="+mn-lt"/>
              </a:rPr>
              <a:t>PEMBANGUNAN KARAKTER HARUSLAH MELIBATKAN SEMUA PIHAK</a:t>
            </a:r>
          </a:p>
        </p:txBody>
      </p:sp>
      <p:graphicFrame>
        <p:nvGraphicFramePr>
          <p:cNvPr id="10" name="Diagram 9"/>
          <p:cNvGraphicFramePr/>
          <p:nvPr/>
        </p:nvGraphicFramePr>
        <p:xfrm>
          <a:off x="914400" y="2032000"/>
          <a:ext cx="7162800" cy="3911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p:cNvSpPr txBox="1"/>
          <p:nvPr/>
        </p:nvSpPr>
        <p:spPr>
          <a:xfrm>
            <a:off x="2209800" y="5257800"/>
            <a:ext cx="4572000" cy="369888"/>
          </a:xfrm>
          <a:prstGeom prst="rect">
            <a:avLst/>
          </a:prstGeom>
          <a:noFill/>
        </p:spPr>
        <p:txBody>
          <a:bodyPr>
            <a:spAutoFit/>
          </a:bodyPr>
          <a:lstStyle/>
          <a:p>
            <a:pPr algn="ctr" fontAlgn="auto">
              <a:spcBef>
                <a:spcPts val="0"/>
              </a:spcBef>
              <a:spcAft>
                <a:spcPts val="0"/>
              </a:spcAft>
              <a:defRPr/>
            </a:pPr>
            <a:r>
              <a:rPr lang="en-US" b="1" i="1">
                <a:solidFill>
                  <a:srgbClr val="C00000"/>
                </a:solidFill>
                <a:effectLst>
                  <a:outerShdw blurRad="38100" dist="38100" dir="2700000" algn="tl">
                    <a:srgbClr val="000000">
                      <a:alpha val="43137"/>
                    </a:srgbClr>
                  </a:outerShdw>
                </a:effectLst>
                <a:latin typeface="+mn-lt"/>
              </a:rPr>
              <a:t>Jejaring Pembangun Karakter</a:t>
            </a:r>
            <a:endParaRPr lang="en-US" b="1" i="1" dirty="0">
              <a:solidFill>
                <a:srgbClr val="C00000"/>
              </a:solidFill>
              <a:effectLst>
                <a:outerShdw blurRad="38100" dist="38100" dir="2700000" algn="tl">
                  <a:srgbClr val="000000">
                    <a:alpha val="43137"/>
                  </a:srgbClr>
                </a:outerShdw>
              </a:effectLst>
              <a:latin typeface="+mn-lt"/>
            </a:endParaRPr>
          </a:p>
        </p:txBody>
      </p:sp>
      <p:sp>
        <p:nvSpPr>
          <p:cNvPr id="13323" name="TextBox 17"/>
          <p:cNvSpPr txBox="1">
            <a:spLocks noChangeArrowheads="1"/>
          </p:cNvSpPr>
          <p:nvPr/>
        </p:nvSpPr>
        <p:spPr bwMode="auto">
          <a:xfrm>
            <a:off x="0" y="6121400"/>
            <a:ext cx="9144000" cy="584200"/>
          </a:xfrm>
          <a:prstGeom prst="rect">
            <a:avLst/>
          </a:prstGeom>
          <a:noFill/>
          <a:ln w="9525">
            <a:noFill/>
            <a:miter lim="800000"/>
            <a:headEnd/>
            <a:tailEnd/>
          </a:ln>
        </p:spPr>
        <p:txBody>
          <a:bodyPr>
            <a:spAutoFit/>
          </a:bodyPr>
          <a:lstStyle/>
          <a:p>
            <a:pPr algn="ctr"/>
            <a:r>
              <a:rPr lang="en-US" sz="1600" b="1">
                <a:latin typeface="Calibri" pitchFamily="34" charset="0"/>
              </a:rPr>
              <a:t>PEMBANGUNAN KARAKTER MELALUI JEJARING PEMBANGUN KARAKTER YANG TERDIRI ATAS JALUR </a:t>
            </a:r>
            <a:r>
              <a:rPr lang="en-US" sz="1600" b="1">
                <a:solidFill>
                  <a:srgbClr val="FF0000"/>
                </a:solidFill>
                <a:latin typeface="Calibri" pitchFamily="34" charset="0"/>
              </a:rPr>
              <a:t>INFORMAL, FORMAL, DAN NONFORMAL</a:t>
            </a:r>
          </a:p>
        </p:txBody>
      </p:sp>
      <p:sp>
        <p:nvSpPr>
          <p:cNvPr id="19" name="Text Box 84"/>
          <p:cNvSpPr txBox="1">
            <a:spLocks noChangeArrowheads="1"/>
          </p:cNvSpPr>
          <p:nvPr/>
        </p:nvSpPr>
        <p:spPr bwMode="auto">
          <a:xfrm>
            <a:off x="8610600" y="6581775"/>
            <a:ext cx="533400" cy="276225"/>
          </a:xfrm>
          <a:prstGeom prst="rect">
            <a:avLst/>
          </a:prstGeom>
          <a:solidFill>
            <a:schemeClr val="accent6">
              <a:lumMod val="75000"/>
            </a:schemeClr>
          </a:solidFill>
          <a:ln w="9525">
            <a:noFill/>
            <a:miter lim="800000"/>
            <a:headEnd/>
            <a:tailEnd/>
          </a:ln>
        </p:spPr>
        <p:txBody>
          <a:bodyPr lIns="91407" tIns="45705" rIns="91407" bIns="45705">
            <a:spAutoFit/>
          </a:bodyPr>
          <a:lstStyle/>
          <a:p>
            <a:pPr algn="ctr" fontAlgn="auto">
              <a:spcBef>
                <a:spcPct val="50000"/>
              </a:spcBef>
              <a:spcAft>
                <a:spcPts val="0"/>
              </a:spcAft>
              <a:defRPr/>
            </a:pPr>
            <a:fld id="{AE502AA6-5B7A-403E-8414-1723727AA03D}" type="slidenum">
              <a:rPr lang="en-GB" sz="1200" b="1">
                <a:solidFill>
                  <a:schemeClr val="bg1"/>
                </a:solidFill>
                <a:latin typeface="Arial Narrow" pitchFamily="34" charset="0"/>
              </a:rPr>
              <a:pPr algn="ctr" fontAlgn="auto">
                <a:spcBef>
                  <a:spcPct val="50000"/>
                </a:spcBef>
                <a:spcAft>
                  <a:spcPts val="0"/>
                </a:spcAft>
                <a:defRPr/>
              </a:pPr>
              <a:t>49</a:t>
            </a:fld>
            <a:endParaRPr lang="en-GB" sz="1200" b="1">
              <a:solidFill>
                <a:schemeClr val="bg1"/>
              </a:solidFill>
              <a:latin typeface="Arial Narrow"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alaman-yuuuks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52400"/>
            <a:ext cx="2819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2" name="Picture 9" descr="TAWUR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429000"/>
            <a:ext cx="2895600"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4" name="Picture 8" descr="ciuman.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3429000"/>
            <a:ext cx="2819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8" descr="F:\BlackBerry\pictures\D. Hana.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52400" y="0"/>
            <a:ext cx="2819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9" descr="F:\BlackBerry\pictures\Y4TI.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3429000"/>
            <a:ext cx="2819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9" descr="http://nardi125.files.wordpress.com/2012/01/gotong-royong1.jpg?w=300&amp;h=2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52400"/>
            <a:ext cx="28575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713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wedge">
                                      <p:cBhvr>
                                        <p:cTn id="7" dur="500"/>
                                        <p:tgtEl>
                                          <p:spTgt spid="51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5129"/>
                                        </p:tgtEl>
                                        <p:attrNameLst>
                                          <p:attrName>style.visibility</p:attrName>
                                        </p:attrNameLst>
                                      </p:cBhvr>
                                      <p:to>
                                        <p:strVal val="visible"/>
                                      </p:to>
                                    </p:set>
                                    <p:animEffect transition="in" filter="wedge">
                                      <p:cBhvr>
                                        <p:cTn id="12" dur="500"/>
                                        <p:tgtEl>
                                          <p:spTgt spid="51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1" fill="hold" nodeType="clickEffect">
                                  <p:stCondLst>
                                    <p:cond delay="0"/>
                                  </p:stCondLst>
                                  <p:childTnLst>
                                    <p:set>
                                      <p:cBhvr>
                                        <p:cTn id="16" dur="1" fill="hold">
                                          <p:stCondLst>
                                            <p:cond delay="0"/>
                                          </p:stCondLst>
                                        </p:cTn>
                                        <p:tgtEl>
                                          <p:spTgt spid="8199"/>
                                        </p:tgtEl>
                                        <p:attrNameLst>
                                          <p:attrName>style.visibility</p:attrName>
                                        </p:attrNameLst>
                                      </p:cBhvr>
                                      <p:to>
                                        <p:strVal val="visible"/>
                                      </p:to>
                                    </p:set>
                                    <p:animEffect transition="in" filter="wheel(1)">
                                      <p:cBhvr>
                                        <p:cTn id="17" dur="2000"/>
                                        <p:tgtEl>
                                          <p:spTgt spid="8199"/>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154632"/>
                                        </p:tgtEl>
                                        <p:attrNameLst>
                                          <p:attrName>style.visibility</p:attrName>
                                        </p:attrNameLst>
                                      </p:cBhvr>
                                      <p:to>
                                        <p:strVal val="visible"/>
                                      </p:to>
                                    </p:set>
                                    <p:animEffect transition="in" filter="wedge">
                                      <p:cBhvr>
                                        <p:cTn id="22" dur="500"/>
                                        <p:tgtEl>
                                          <p:spTgt spid="15463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154634"/>
                                        </p:tgtEl>
                                        <p:attrNameLst>
                                          <p:attrName>style.visibility</p:attrName>
                                        </p:attrNameLst>
                                      </p:cBhvr>
                                      <p:to>
                                        <p:strVal val="visible"/>
                                      </p:to>
                                    </p:set>
                                    <p:animEffect transition="in" filter="wedge">
                                      <p:cBhvr>
                                        <p:cTn id="32" dur="500"/>
                                        <p:tgtEl>
                                          <p:spTgt spid="154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4455" y="2967335"/>
            <a:ext cx="7635103" cy="923330"/>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hlinkClick r:id="rId2" action="ppaction://hlinkfile"/>
              </a:rPr>
              <a:t>TERIMAKASIH INDONESIA</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7439146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5525" y="2967335"/>
            <a:ext cx="6352958"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hlinkClick r:id="rId2" action="ppaction://hlinkfile"/>
              </a:rPr>
              <a:t>KAMI INDONESIA</a:t>
            </a: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hlinkClick r:id="rId3" action="ppaction://hlinkfile"/>
              </a:rPr>
              <a:t>  </a:t>
            </a:r>
            <a:endPar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pPr algn="ct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2388655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43964" y="1981200"/>
            <a:ext cx="4527201" cy="156966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96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hlinkClick r:id="rId2" action="ppaction://hlinkfile"/>
              </a:rPr>
              <a:t>KEREN</a:t>
            </a:r>
            <a:endParaRPr lang="en-US" sz="9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3056940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9968" y="2967335"/>
            <a:ext cx="692407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hlinkClick r:id="rId2" action="ppaction://hlinkfile"/>
              </a:rPr>
              <a:t>HASRAT UNTUK BERUBAH</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2832667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openha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970213"/>
            <a:ext cx="7315200"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WordArt 4"/>
          <p:cNvSpPr>
            <a:spLocks noChangeArrowheads="1" noChangeShapeType="1" noTextEdit="1"/>
          </p:cNvSpPr>
          <p:nvPr/>
        </p:nvSpPr>
        <p:spPr bwMode="auto">
          <a:xfrm>
            <a:off x="1676400" y="762000"/>
            <a:ext cx="5543550" cy="1143000"/>
          </a:xfrm>
          <a:prstGeom prst="rect">
            <a:avLst/>
          </a:prstGeom>
        </p:spPr>
        <p:txBody>
          <a:bodyPr wrap="none" fromWordArt="1">
            <a:prstTxWarp prst="textPlain">
              <a:avLst>
                <a:gd name="adj" fmla="val 50000"/>
              </a:avLst>
            </a:prstTxWarp>
          </a:bodyPr>
          <a:lstStyle/>
          <a:p>
            <a:pPr algn="ctr"/>
            <a:r>
              <a:rPr lang="en-US" sz="3600" kern="10">
                <a:ln w="19050">
                  <a:solidFill>
                    <a:srgbClr val="99CCFF"/>
                  </a:solidFill>
                  <a:round/>
                  <a:headEnd/>
                  <a:tailEnd/>
                </a:ln>
                <a:solidFill>
                  <a:srgbClr val="0066CC"/>
                </a:solidFill>
                <a:effectLst>
                  <a:outerShdw dist="35921" dir="2700000" algn="ctr" rotWithShape="0">
                    <a:srgbClr val="990000"/>
                  </a:outerShdw>
                </a:effectLst>
                <a:latin typeface="Impact"/>
              </a:rPr>
              <a:t>Terimakasih...</a:t>
            </a:r>
          </a:p>
          <a:p>
            <a:pPr algn="ctr"/>
            <a:r>
              <a:rPr lang="en-US" sz="3600" kern="10">
                <a:ln w="19050">
                  <a:solidFill>
                    <a:srgbClr val="99CCFF"/>
                  </a:solidFill>
                  <a:round/>
                  <a:headEnd/>
                  <a:tailEnd/>
                </a:ln>
                <a:solidFill>
                  <a:srgbClr val="0066CC"/>
                </a:solidFill>
                <a:effectLst>
                  <a:outerShdw dist="35921" dir="2700000" algn="ctr" rotWithShape="0">
                    <a:srgbClr val="990000"/>
                  </a:outerShdw>
                </a:effectLst>
                <a:latin typeface="Impact"/>
              </a:rPr>
              <a:t>Ada masukan/pertanyaan???</a:t>
            </a:r>
          </a:p>
        </p:txBody>
      </p:sp>
    </p:spTree>
    <p:extLst>
      <p:ext uri="{BB962C8B-B14F-4D97-AF65-F5344CB8AC3E}">
        <p14:creationId xmlns:p14="http://schemas.microsoft.com/office/powerpoint/2010/main" val="332168409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wipe(down)">
                                      <p:cBhvr>
                                        <p:cTn id="7" dur="580">
                                          <p:stCondLst>
                                            <p:cond delay="0"/>
                                          </p:stCondLst>
                                        </p:cTn>
                                        <p:tgtEl>
                                          <p:spTgt spid="171010"/>
                                        </p:tgtEl>
                                      </p:cBhvr>
                                    </p:animEffect>
                                    <p:anim calcmode="lin" valueType="num">
                                      <p:cBhvr>
                                        <p:cTn id="8" dur="1822" tmFilter="0,0; 0.14,0.36; 0.43,0.73; 0.71,0.91; 1.0,1.0">
                                          <p:stCondLst>
                                            <p:cond delay="0"/>
                                          </p:stCondLst>
                                        </p:cTn>
                                        <p:tgtEl>
                                          <p:spTgt spid="1710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10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10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10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10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71010"/>
                                        </p:tgtEl>
                                      </p:cBhvr>
                                      <p:to x="100000" y="60000"/>
                                    </p:animScale>
                                    <p:animScale>
                                      <p:cBhvr>
                                        <p:cTn id="14" dur="166" decel="50000">
                                          <p:stCondLst>
                                            <p:cond delay="676"/>
                                          </p:stCondLst>
                                        </p:cTn>
                                        <p:tgtEl>
                                          <p:spTgt spid="171010"/>
                                        </p:tgtEl>
                                      </p:cBhvr>
                                      <p:to x="100000" y="100000"/>
                                    </p:animScale>
                                    <p:animScale>
                                      <p:cBhvr>
                                        <p:cTn id="15" dur="26">
                                          <p:stCondLst>
                                            <p:cond delay="1312"/>
                                          </p:stCondLst>
                                        </p:cTn>
                                        <p:tgtEl>
                                          <p:spTgt spid="171010"/>
                                        </p:tgtEl>
                                      </p:cBhvr>
                                      <p:to x="100000" y="80000"/>
                                    </p:animScale>
                                    <p:animScale>
                                      <p:cBhvr>
                                        <p:cTn id="16" dur="166" decel="50000">
                                          <p:stCondLst>
                                            <p:cond delay="1338"/>
                                          </p:stCondLst>
                                        </p:cTn>
                                        <p:tgtEl>
                                          <p:spTgt spid="171010"/>
                                        </p:tgtEl>
                                      </p:cBhvr>
                                      <p:to x="100000" y="100000"/>
                                    </p:animScale>
                                    <p:animScale>
                                      <p:cBhvr>
                                        <p:cTn id="17" dur="26">
                                          <p:stCondLst>
                                            <p:cond delay="1642"/>
                                          </p:stCondLst>
                                        </p:cTn>
                                        <p:tgtEl>
                                          <p:spTgt spid="171010"/>
                                        </p:tgtEl>
                                      </p:cBhvr>
                                      <p:to x="100000" y="90000"/>
                                    </p:animScale>
                                    <p:animScale>
                                      <p:cBhvr>
                                        <p:cTn id="18" dur="166" decel="50000">
                                          <p:stCondLst>
                                            <p:cond delay="1668"/>
                                          </p:stCondLst>
                                        </p:cTn>
                                        <p:tgtEl>
                                          <p:spTgt spid="171010"/>
                                        </p:tgtEl>
                                      </p:cBhvr>
                                      <p:to x="100000" y="100000"/>
                                    </p:animScale>
                                    <p:animScale>
                                      <p:cBhvr>
                                        <p:cTn id="19" dur="26">
                                          <p:stCondLst>
                                            <p:cond delay="1808"/>
                                          </p:stCondLst>
                                        </p:cTn>
                                        <p:tgtEl>
                                          <p:spTgt spid="171010"/>
                                        </p:tgtEl>
                                      </p:cBhvr>
                                      <p:to x="100000" y="95000"/>
                                    </p:animScale>
                                    <p:animScale>
                                      <p:cBhvr>
                                        <p:cTn id="20" dur="166" decel="50000">
                                          <p:stCondLst>
                                            <p:cond delay="1834"/>
                                          </p:stCondLst>
                                        </p:cTn>
                                        <p:tgtEl>
                                          <p:spTgt spid="171010"/>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32" presetClass="emph" presetSubtype="0" fill="hold" nodeType="clickEffect">
                                  <p:stCondLst>
                                    <p:cond delay="0"/>
                                  </p:stCondLst>
                                  <p:childTnLst>
                                    <p:animClr clrSpc="rgb" dir="cw">
                                      <p:cBhvr override="childStyle">
                                        <p:cTn id="24" dur="100" fill="hold"/>
                                        <p:tgtEl>
                                          <p:spTgt spid="171010"/>
                                        </p:tgtEl>
                                        <p:attrNameLst>
                                          <p:attrName>style.color</p:attrName>
                                        </p:attrNameLst>
                                      </p:cBhvr>
                                      <p:to>
                                        <a:schemeClr val="accent2"/>
                                      </p:to>
                                    </p:animClr>
                                    <p:animClr clrSpc="rgb" dir="cw">
                                      <p:cBhvr>
                                        <p:cTn id="25" dur="100" fill="hold"/>
                                        <p:tgtEl>
                                          <p:spTgt spid="171010"/>
                                        </p:tgtEl>
                                        <p:attrNameLst>
                                          <p:attrName>fillcolor</p:attrName>
                                        </p:attrNameLst>
                                      </p:cBhvr>
                                      <p:to>
                                        <a:schemeClr val="accent2"/>
                                      </p:to>
                                    </p:animClr>
                                    <p:set>
                                      <p:cBhvr>
                                        <p:cTn id="26" dur="100" fill="hold"/>
                                        <p:tgtEl>
                                          <p:spTgt spid="171010"/>
                                        </p:tgtEl>
                                        <p:attrNameLst>
                                          <p:attrName>fill.type</p:attrName>
                                        </p:attrNameLst>
                                      </p:cBhvr>
                                      <p:to>
                                        <p:strVal val="solid"/>
                                      </p:to>
                                    </p:set>
                                    <p:set>
                                      <p:cBhvr>
                                        <p:cTn id="27" dur="100" fill="hold"/>
                                        <p:tgtEl>
                                          <p:spTgt spid="171010"/>
                                        </p:tgtEl>
                                        <p:attrNameLst>
                                          <p:attrName>fill.on</p:attrName>
                                        </p:attrNameLst>
                                      </p:cBhvr>
                                      <p:to>
                                        <p:strVal val="true"/>
                                      </p:to>
                                    </p:set>
                                    <p:animRot by="120000">
                                      <p:cBhvr>
                                        <p:cTn id="28" dur="100" fill="hold">
                                          <p:stCondLst>
                                            <p:cond delay="0"/>
                                          </p:stCondLst>
                                        </p:cTn>
                                        <p:tgtEl>
                                          <p:spTgt spid="171010"/>
                                        </p:tgtEl>
                                        <p:attrNameLst>
                                          <p:attrName>r</p:attrName>
                                        </p:attrNameLst>
                                      </p:cBhvr>
                                    </p:animRot>
                                    <p:animRot by="-240000">
                                      <p:cBhvr>
                                        <p:cTn id="29" dur="200" fill="hold">
                                          <p:stCondLst>
                                            <p:cond delay="200"/>
                                          </p:stCondLst>
                                        </p:cTn>
                                        <p:tgtEl>
                                          <p:spTgt spid="171010"/>
                                        </p:tgtEl>
                                        <p:attrNameLst>
                                          <p:attrName>r</p:attrName>
                                        </p:attrNameLst>
                                      </p:cBhvr>
                                    </p:animRot>
                                    <p:animRot by="240000">
                                      <p:cBhvr>
                                        <p:cTn id="30" dur="200" fill="hold">
                                          <p:stCondLst>
                                            <p:cond delay="400"/>
                                          </p:stCondLst>
                                        </p:cTn>
                                        <p:tgtEl>
                                          <p:spTgt spid="171010"/>
                                        </p:tgtEl>
                                        <p:attrNameLst>
                                          <p:attrName>r</p:attrName>
                                        </p:attrNameLst>
                                      </p:cBhvr>
                                    </p:animRot>
                                    <p:animRot by="-240000">
                                      <p:cBhvr>
                                        <p:cTn id="31" dur="200" fill="hold">
                                          <p:stCondLst>
                                            <p:cond delay="600"/>
                                          </p:stCondLst>
                                        </p:cTn>
                                        <p:tgtEl>
                                          <p:spTgt spid="171010"/>
                                        </p:tgtEl>
                                        <p:attrNameLst>
                                          <p:attrName>r</p:attrName>
                                        </p:attrNameLst>
                                      </p:cBhvr>
                                    </p:animRot>
                                    <p:animRot by="120000">
                                      <p:cBhvr>
                                        <p:cTn id="32" dur="200" fill="hold">
                                          <p:stCondLst>
                                            <p:cond delay="800"/>
                                          </p:stCondLst>
                                        </p:cTn>
                                        <p:tgtEl>
                                          <p:spTgt spid="171010"/>
                                        </p:tgtEl>
                                        <p:attrNameLst>
                                          <p:attrName>r</p:attrName>
                                        </p:attrNameLst>
                                      </p:cBhvr>
                                    </p:animRot>
                                  </p:childTnLst>
                                </p:cTn>
                              </p:par>
                            </p:childTnLst>
                          </p:cTn>
                        </p:par>
                      </p:childTnLst>
                    </p:cTn>
                  </p:par>
                  <p:par>
                    <p:cTn id="33" fill="hold" nodeType="clickPar">
                      <p:stCondLst>
                        <p:cond delay="indefinite"/>
                      </p:stCondLst>
                      <p:childTnLst>
                        <p:par>
                          <p:cTn id="34" fill="hold" nodeType="withGroup">
                            <p:stCondLst>
                              <p:cond delay="0"/>
                            </p:stCondLst>
                            <p:childTnLst>
                              <p:par>
                                <p:cTn id="35" presetID="7" presetClass="entr" presetSubtype="4" fill="hold" grpId="0" nodeType="clickEffect">
                                  <p:stCondLst>
                                    <p:cond delay="0"/>
                                  </p:stCondLst>
                                  <p:childTnLst>
                                    <p:set>
                                      <p:cBhvr>
                                        <p:cTn id="36" dur="1" fill="hold">
                                          <p:stCondLst>
                                            <p:cond delay="0"/>
                                          </p:stCondLst>
                                        </p:cTn>
                                        <p:tgtEl>
                                          <p:spTgt spid="171012"/>
                                        </p:tgtEl>
                                        <p:attrNameLst>
                                          <p:attrName>style.visibility</p:attrName>
                                        </p:attrNameLst>
                                      </p:cBhvr>
                                      <p:to>
                                        <p:strVal val="visible"/>
                                      </p:to>
                                    </p:set>
                                    <p:anim calcmode="lin" valueType="num">
                                      <p:cBhvr additive="base">
                                        <p:cTn id="37" dur="5000" fill="hold"/>
                                        <p:tgtEl>
                                          <p:spTgt spid="171012"/>
                                        </p:tgtEl>
                                        <p:attrNameLst>
                                          <p:attrName>ppt_x</p:attrName>
                                        </p:attrNameLst>
                                      </p:cBhvr>
                                      <p:tavLst>
                                        <p:tav tm="0">
                                          <p:val>
                                            <p:strVal val="#ppt_x"/>
                                          </p:val>
                                        </p:tav>
                                        <p:tav tm="100000">
                                          <p:val>
                                            <p:strVal val="#ppt_x"/>
                                          </p:val>
                                        </p:tav>
                                      </p:tavLst>
                                    </p:anim>
                                    <p:anim calcmode="lin" valueType="num">
                                      <p:cBhvr additive="base">
                                        <p:cTn id="38" dur="5000" fill="hold"/>
                                        <p:tgtEl>
                                          <p:spTgt spid="1710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Tugas\Mabuk.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0"/>
            <a:ext cx="88392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1141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descr="G:\Kewarganegaraan\img_011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8153400"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2" descr="G:\Kewarganegaraan\anak nak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81400"/>
            <a:ext cx="8153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518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p:cNvSpPr>
            <a:spLocks noGrp="1" noChangeArrowheads="1"/>
          </p:cNvSpPr>
          <p:nvPr>
            <p:ph type="ctrTitle"/>
          </p:nvPr>
        </p:nvSpPr>
        <p:spPr>
          <a:xfrm>
            <a:off x="609600" y="152400"/>
            <a:ext cx="7772400" cy="762000"/>
          </a:xfrm>
        </p:spPr>
        <p:txBody>
          <a:bodyPr/>
          <a:lstStyle/>
          <a:p>
            <a:pPr eaLnBrk="1" hangingPunct="1">
              <a:defRPr/>
            </a:pPr>
            <a:r>
              <a:rPr lang="en-US" sz="4400" u="sng" dirty="0" smtClean="0">
                <a:solidFill>
                  <a:srgbClr val="480000"/>
                </a:solidFill>
                <a:effectLst>
                  <a:outerShdw blurRad="38100" dist="38100" dir="2700000" algn="tl">
                    <a:srgbClr val="000000"/>
                  </a:outerShdw>
                </a:effectLst>
                <a:latin typeface="Stencil" pitchFamily="82" charset="0"/>
              </a:rPr>
              <a:t>KONDISI SAAT INI</a:t>
            </a:r>
          </a:p>
        </p:txBody>
      </p:sp>
      <p:sp>
        <p:nvSpPr>
          <p:cNvPr id="57353" name="AutoShape 9"/>
          <p:cNvSpPr>
            <a:spLocks noChangeArrowheads="1"/>
          </p:cNvSpPr>
          <p:nvPr/>
        </p:nvSpPr>
        <p:spPr bwMode="auto">
          <a:xfrm>
            <a:off x="762000" y="3200400"/>
            <a:ext cx="7848600" cy="3657600"/>
          </a:xfrm>
          <a:prstGeom prst="star24">
            <a:avLst>
              <a:gd name="adj" fmla="val 37500"/>
            </a:avLst>
          </a:prstGeom>
          <a:solidFill>
            <a:schemeClr val="tx2"/>
          </a:solidFill>
          <a:ln w="9525">
            <a:solidFill>
              <a:schemeClr val="tx1"/>
            </a:solidFill>
            <a:miter lim="800000"/>
            <a:headEnd/>
            <a:tailEnd/>
          </a:ln>
        </p:spPr>
        <p:txBody>
          <a:bodyPr wrap="none" anchor="ctr"/>
          <a:lstStyle/>
          <a:p>
            <a:endParaRPr lang="id-ID"/>
          </a:p>
        </p:txBody>
      </p:sp>
      <p:sp>
        <p:nvSpPr>
          <p:cNvPr id="57349" name="Rectangle 5"/>
          <p:cNvSpPr>
            <a:spLocks noGrp="1" noChangeArrowheads="1"/>
          </p:cNvSpPr>
          <p:nvPr>
            <p:ph type="subTitle" idx="1"/>
          </p:nvPr>
        </p:nvSpPr>
        <p:spPr>
          <a:xfrm>
            <a:off x="1828800" y="4114800"/>
            <a:ext cx="5943600" cy="1143000"/>
          </a:xfrm>
        </p:spPr>
        <p:txBody>
          <a:bodyPr/>
          <a:lstStyle/>
          <a:p>
            <a:pPr eaLnBrk="1" hangingPunct="1">
              <a:lnSpc>
                <a:spcPct val="80000"/>
              </a:lnSpc>
              <a:defRPr/>
            </a:pPr>
            <a:r>
              <a:rPr lang="en-US" sz="2000" dirty="0" smtClean="0">
                <a:solidFill>
                  <a:srgbClr val="FFFFFF"/>
                </a:solidFill>
                <a:effectLst>
                  <a:outerShdw blurRad="38100" dist="38100" dir="2700000" algn="tl">
                    <a:srgbClr val="000000"/>
                  </a:outerShdw>
                </a:effectLst>
                <a:latin typeface="Stencil" pitchFamily="82" charset="0"/>
              </a:rPr>
              <a:t>KRISIS </a:t>
            </a:r>
            <a:r>
              <a:rPr lang="id-ID" sz="2000" dirty="0" smtClean="0">
                <a:solidFill>
                  <a:srgbClr val="FFFFFF"/>
                </a:solidFill>
                <a:effectLst>
                  <a:outerShdw blurRad="38100" dist="38100" dir="2700000" algn="tl">
                    <a:srgbClr val="000000"/>
                  </a:outerShdw>
                </a:effectLst>
                <a:latin typeface="Stencil" pitchFamily="82" charset="0"/>
              </a:rPr>
              <a:t>JATI DIRI </a:t>
            </a:r>
            <a:r>
              <a:rPr lang="en-US" sz="2000" dirty="0" smtClean="0">
                <a:solidFill>
                  <a:srgbClr val="FFFFFF"/>
                </a:solidFill>
                <a:effectLst>
                  <a:outerShdw blurRad="38100" dist="38100" dir="2700000" algn="tl">
                    <a:srgbClr val="000000"/>
                  </a:outerShdw>
                </a:effectLst>
                <a:latin typeface="Stencil" pitchFamily="82" charset="0"/>
              </a:rPr>
              <a:t>!</a:t>
            </a:r>
          </a:p>
          <a:p>
            <a:pPr eaLnBrk="1" hangingPunct="1">
              <a:lnSpc>
                <a:spcPct val="80000"/>
              </a:lnSpc>
              <a:defRPr/>
            </a:pPr>
            <a:endParaRPr lang="en-US" sz="2000" dirty="0" smtClean="0">
              <a:solidFill>
                <a:srgbClr val="FFFFFF"/>
              </a:solidFill>
              <a:effectLst>
                <a:outerShdw blurRad="38100" dist="38100" dir="2700000" algn="tl">
                  <a:srgbClr val="000000"/>
                </a:outerShdw>
              </a:effectLst>
              <a:latin typeface="Stencil" pitchFamily="82" charset="0"/>
            </a:endParaRPr>
          </a:p>
          <a:p>
            <a:pPr eaLnBrk="1" hangingPunct="1">
              <a:lnSpc>
                <a:spcPct val="80000"/>
              </a:lnSpc>
              <a:defRPr/>
            </a:pPr>
            <a:r>
              <a:rPr lang="id-ID" sz="2000" dirty="0" smtClean="0">
                <a:solidFill>
                  <a:srgbClr val="FFFFFF"/>
                </a:solidFill>
                <a:effectLst>
                  <a:outerShdw blurRad="38100" dist="38100" dir="2700000" algn="tl">
                    <a:srgbClr val="000000"/>
                  </a:outerShdw>
                </a:effectLst>
                <a:latin typeface="Stencil" pitchFamily="82" charset="0"/>
              </a:rPr>
              <a:t>JATI DIRI</a:t>
            </a:r>
            <a:r>
              <a:rPr lang="en-US" sz="2000" dirty="0" smtClean="0">
                <a:solidFill>
                  <a:srgbClr val="FFFFFF"/>
                </a:solidFill>
                <a:effectLst>
                  <a:outerShdw blurRad="38100" dist="38100" dir="2700000" algn="tl">
                    <a:srgbClr val="000000"/>
                  </a:outerShdw>
                </a:effectLst>
                <a:latin typeface="Stencil" pitchFamily="82" charset="0"/>
              </a:rPr>
              <a:t> BANGSA INDONESIA DILECEHKAN !</a:t>
            </a:r>
          </a:p>
          <a:p>
            <a:pPr eaLnBrk="1" hangingPunct="1">
              <a:lnSpc>
                <a:spcPct val="80000"/>
              </a:lnSpc>
              <a:defRPr/>
            </a:pPr>
            <a:endParaRPr lang="en-US" sz="2000" dirty="0" smtClean="0">
              <a:solidFill>
                <a:srgbClr val="FFFFFF"/>
              </a:solidFill>
              <a:effectLst>
                <a:outerShdw blurRad="38100" dist="38100" dir="2700000" algn="tl">
                  <a:srgbClr val="000000"/>
                </a:outerShdw>
              </a:effectLst>
              <a:latin typeface="Stencil" pitchFamily="82" charset="0"/>
            </a:endParaRPr>
          </a:p>
          <a:p>
            <a:pPr eaLnBrk="1" hangingPunct="1">
              <a:lnSpc>
                <a:spcPct val="80000"/>
              </a:lnSpc>
              <a:defRPr/>
            </a:pPr>
            <a:r>
              <a:rPr lang="id-ID" sz="2000" dirty="0" smtClean="0">
                <a:solidFill>
                  <a:srgbClr val="FFFFFF"/>
                </a:solidFill>
                <a:effectLst>
                  <a:outerShdw blurRad="38100" dist="38100" dir="2700000" algn="tl">
                    <a:srgbClr val="000000"/>
                  </a:outerShdw>
                </a:effectLst>
                <a:latin typeface="Stencil" pitchFamily="82" charset="0"/>
              </a:rPr>
              <a:t>JATI DIRI </a:t>
            </a:r>
            <a:r>
              <a:rPr lang="en-US" sz="2000" dirty="0" smtClean="0">
                <a:solidFill>
                  <a:srgbClr val="FFFFFF"/>
                </a:solidFill>
                <a:effectLst>
                  <a:outerShdw blurRad="38100" dist="38100" dir="2700000" algn="tl">
                    <a:srgbClr val="000000"/>
                  </a:outerShdw>
                </a:effectLst>
                <a:latin typeface="Stencil" pitchFamily="82" charset="0"/>
              </a:rPr>
              <a:t> BANGSA INDONESIA DIPERTANYAKAN EKSISTENSINYA!</a:t>
            </a:r>
          </a:p>
        </p:txBody>
      </p:sp>
      <p:pic>
        <p:nvPicPr>
          <p:cNvPr id="5" name="Picture 8" descr="F:\BlackBerry\pictures\Yati.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914400"/>
            <a:ext cx="2743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227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wheel(4)">
                                      <p:cBhvr>
                                        <p:cTn id="7" dur="2000"/>
                                        <p:tgtEl>
                                          <p:spTgt spid="57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57353"/>
                                        </p:tgtEl>
                                        <p:attrNameLst>
                                          <p:attrName>style.visibility</p:attrName>
                                        </p:attrNameLst>
                                      </p:cBhvr>
                                      <p:to>
                                        <p:strVal val="visible"/>
                                      </p:to>
                                    </p:set>
                                    <p:anim calcmode="lin" valueType="num">
                                      <p:cBhvr>
                                        <p:cTn id="12" dur="500" fill="hold"/>
                                        <p:tgtEl>
                                          <p:spTgt spid="57353"/>
                                        </p:tgtEl>
                                        <p:attrNameLst>
                                          <p:attrName>ppt_w</p:attrName>
                                        </p:attrNameLst>
                                      </p:cBhvr>
                                      <p:tavLst>
                                        <p:tav tm="0">
                                          <p:val>
                                            <p:fltVal val="0"/>
                                          </p:val>
                                        </p:tav>
                                        <p:tav tm="100000">
                                          <p:val>
                                            <p:strVal val="#ppt_w"/>
                                          </p:val>
                                        </p:tav>
                                      </p:tavLst>
                                    </p:anim>
                                    <p:anim calcmode="lin" valueType="num">
                                      <p:cBhvr>
                                        <p:cTn id="13" dur="500" fill="hold"/>
                                        <p:tgtEl>
                                          <p:spTgt spid="57353"/>
                                        </p:tgtEl>
                                        <p:attrNameLst>
                                          <p:attrName>ppt_h</p:attrName>
                                        </p:attrNameLst>
                                      </p:cBhvr>
                                      <p:tavLst>
                                        <p:tav tm="0">
                                          <p:val>
                                            <p:fltVal val="0"/>
                                          </p:val>
                                        </p:tav>
                                        <p:tav tm="100000">
                                          <p:val>
                                            <p:strVal val="#ppt_h"/>
                                          </p:val>
                                        </p:tav>
                                      </p:tavLst>
                                    </p:anim>
                                    <p:animEffect transition="in" filter="fade">
                                      <p:cBhvr>
                                        <p:cTn id="14" dur="500"/>
                                        <p:tgtEl>
                                          <p:spTgt spid="5735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ntr" presetSubtype="4" fill="hold" nodeType="clickEffect">
                                  <p:stCondLst>
                                    <p:cond delay="0"/>
                                  </p:stCondLst>
                                  <p:childTnLst>
                                    <p:set>
                                      <p:cBhvr>
                                        <p:cTn id="18" dur="1" fill="hold">
                                          <p:stCondLst>
                                            <p:cond delay="0"/>
                                          </p:stCondLst>
                                        </p:cTn>
                                        <p:tgtEl>
                                          <p:spTgt spid="57349">
                                            <p:txEl>
                                              <p:pRg st="0" end="0"/>
                                            </p:txEl>
                                          </p:spTgt>
                                        </p:tgtEl>
                                        <p:attrNameLst>
                                          <p:attrName>style.visibility</p:attrName>
                                        </p:attrNameLst>
                                      </p:cBhvr>
                                      <p:to>
                                        <p:strVal val="visible"/>
                                      </p:to>
                                    </p:set>
                                    <p:animEffect transition="in" filter="wheel(4)">
                                      <p:cBhvr>
                                        <p:cTn id="19" dur="2000"/>
                                        <p:tgtEl>
                                          <p:spTgt spid="57349">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1" presetClass="entr" presetSubtype="4" fill="hold" nodeType="clickEffect">
                                  <p:stCondLst>
                                    <p:cond delay="0"/>
                                  </p:stCondLst>
                                  <p:childTnLst>
                                    <p:set>
                                      <p:cBhvr>
                                        <p:cTn id="23" dur="1" fill="hold">
                                          <p:stCondLst>
                                            <p:cond delay="0"/>
                                          </p:stCondLst>
                                        </p:cTn>
                                        <p:tgtEl>
                                          <p:spTgt spid="57349">
                                            <p:txEl>
                                              <p:pRg st="0" end="0"/>
                                            </p:txEl>
                                          </p:spTgt>
                                        </p:tgtEl>
                                        <p:attrNameLst>
                                          <p:attrName>style.visibility</p:attrName>
                                        </p:attrNameLst>
                                      </p:cBhvr>
                                      <p:to>
                                        <p:strVal val="visible"/>
                                      </p:to>
                                    </p:set>
                                    <p:animEffect transition="in" filter="wheel(4)">
                                      <p:cBhvr>
                                        <p:cTn id="24" dur="2000"/>
                                        <p:tgtEl>
                                          <p:spTgt spid="57349">
                                            <p:txEl>
                                              <p:pRg st="0" end="0"/>
                                            </p:txEl>
                                          </p:spTgt>
                                        </p:tgtEl>
                                      </p:cBhvr>
                                    </p:animEffect>
                                  </p:childTnLst>
                                </p:cTn>
                              </p:par>
                              <p:par>
                                <p:cTn id="25" presetID="21" presetClass="entr" presetSubtype="4" fill="hold" nodeType="withEffect">
                                  <p:stCondLst>
                                    <p:cond delay="0"/>
                                  </p:stCondLst>
                                  <p:childTnLst>
                                    <p:set>
                                      <p:cBhvr>
                                        <p:cTn id="26" dur="1" fill="hold">
                                          <p:stCondLst>
                                            <p:cond delay="0"/>
                                          </p:stCondLst>
                                        </p:cTn>
                                        <p:tgtEl>
                                          <p:spTgt spid="57349">
                                            <p:txEl>
                                              <p:pRg st="2" end="2"/>
                                            </p:txEl>
                                          </p:spTgt>
                                        </p:tgtEl>
                                        <p:attrNameLst>
                                          <p:attrName>style.visibility</p:attrName>
                                        </p:attrNameLst>
                                      </p:cBhvr>
                                      <p:to>
                                        <p:strVal val="visible"/>
                                      </p:to>
                                    </p:set>
                                    <p:animEffect transition="in" filter="wheel(4)">
                                      <p:cBhvr>
                                        <p:cTn id="27" dur="2000"/>
                                        <p:tgtEl>
                                          <p:spTgt spid="57349">
                                            <p:txEl>
                                              <p:pRg st="2" end="2"/>
                                            </p:txEl>
                                          </p:spTgt>
                                        </p:tgtEl>
                                      </p:cBhvr>
                                    </p:animEffect>
                                  </p:childTnLst>
                                </p:cTn>
                              </p:par>
                              <p:par>
                                <p:cTn id="28" presetID="21" presetClass="entr" presetSubtype="4" fill="hold" nodeType="withEffect">
                                  <p:stCondLst>
                                    <p:cond delay="0"/>
                                  </p:stCondLst>
                                  <p:childTnLst>
                                    <p:set>
                                      <p:cBhvr>
                                        <p:cTn id="29" dur="1" fill="hold">
                                          <p:stCondLst>
                                            <p:cond delay="0"/>
                                          </p:stCondLst>
                                        </p:cTn>
                                        <p:tgtEl>
                                          <p:spTgt spid="57349">
                                            <p:txEl>
                                              <p:pRg st="4" end="4"/>
                                            </p:txEl>
                                          </p:spTgt>
                                        </p:tgtEl>
                                        <p:attrNameLst>
                                          <p:attrName>style.visibility</p:attrName>
                                        </p:attrNameLst>
                                      </p:cBhvr>
                                      <p:to>
                                        <p:strVal val="visible"/>
                                      </p:to>
                                    </p:set>
                                    <p:animEffect transition="in" filter="wheel(4)">
                                      <p:cBhvr>
                                        <p:cTn id="30" dur="2000"/>
                                        <p:tgtEl>
                                          <p:spTgt spid="57349">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ox(in)">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P spid="573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ChangeArrowheads="1"/>
          </p:cNvSpPr>
          <p:nvPr/>
        </p:nvSpPr>
        <p:spPr bwMode="auto">
          <a:xfrm>
            <a:off x="0" y="747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id-ID"/>
          </a:p>
        </p:txBody>
      </p:sp>
      <p:pic>
        <p:nvPicPr>
          <p:cNvPr id="94212" name="Picture 4" descr=" "/>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953447" y="2351126"/>
            <a:ext cx="3049249" cy="17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20" name="AutoShape 12"/>
          <p:cNvSpPr>
            <a:spLocks noChangeArrowheads="1"/>
          </p:cNvSpPr>
          <p:nvPr/>
        </p:nvSpPr>
        <p:spPr bwMode="auto">
          <a:xfrm>
            <a:off x="4022282" y="304799"/>
            <a:ext cx="1099435" cy="609601"/>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94222" name="WordArt 14"/>
          <p:cNvSpPr>
            <a:spLocks noChangeArrowheads="1" noChangeShapeType="1" noTextEdit="1"/>
          </p:cNvSpPr>
          <p:nvPr/>
        </p:nvSpPr>
        <p:spPr bwMode="auto">
          <a:xfrm>
            <a:off x="4114800" y="304800"/>
            <a:ext cx="4724400" cy="1219200"/>
          </a:xfrm>
          <a:prstGeom prst="rect">
            <a:avLst/>
          </a:prstGeom>
        </p:spPr>
        <p:txBody>
          <a:bodyPr wrap="none" fromWordArt="1">
            <a:prstTxWarp prst="textDeflate">
              <a:avLst>
                <a:gd name="adj" fmla="val 26227"/>
              </a:avLst>
            </a:prstTxWarp>
          </a:bodyPr>
          <a:lstStyle/>
          <a:p>
            <a:pPr algn="ctr"/>
            <a:endParaRPr lang="en-US" sz="3600" kern="10" dirty="0">
              <a:ln w="9525">
                <a:solidFill>
                  <a:srgbClr val="000000"/>
                </a:solidFill>
                <a:round/>
                <a:headEnd/>
                <a:tailEnd/>
              </a:ln>
              <a:solidFill>
                <a:srgbClr val="FF0000"/>
              </a:solidFill>
              <a:latin typeface="Impact"/>
            </a:endParaRPr>
          </a:p>
        </p:txBody>
      </p:sp>
      <p:sp>
        <p:nvSpPr>
          <p:cNvPr id="94223" name="WordArt 15"/>
          <p:cNvSpPr>
            <a:spLocks noChangeArrowheads="1" noChangeShapeType="1" noTextEdit="1"/>
          </p:cNvSpPr>
          <p:nvPr/>
        </p:nvSpPr>
        <p:spPr bwMode="auto">
          <a:xfrm>
            <a:off x="4022282" y="1075110"/>
            <a:ext cx="1114425" cy="295275"/>
          </a:xfrm>
          <a:prstGeom prst="rect">
            <a:avLst/>
          </a:prstGeom>
        </p:spPr>
        <p:txBody>
          <a:bodyPr wrap="none" fromWordArt="1">
            <a:prstTxWarp prst="textPlain">
              <a:avLst>
                <a:gd name="adj" fmla="val 50000"/>
              </a:avLst>
            </a:prstTxWarp>
          </a:bodyPr>
          <a:lstStyle/>
          <a:p>
            <a:pPr algn="ctr"/>
            <a:r>
              <a:rPr lang="en-US" sz="1200" kern="10" dirty="0">
                <a:ln w="9525">
                  <a:solidFill>
                    <a:srgbClr val="000000"/>
                  </a:solidFill>
                  <a:round/>
                  <a:headEnd/>
                  <a:tailEnd/>
                </a:ln>
                <a:solidFill>
                  <a:srgbClr val="CC0099"/>
                </a:solidFill>
                <a:latin typeface="+mn-lt"/>
              </a:rPr>
              <a:t>MEMBENTUK</a:t>
            </a:r>
          </a:p>
        </p:txBody>
      </p:sp>
      <p:sp>
        <p:nvSpPr>
          <p:cNvPr id="2" name="Rectangle 1"/>
          <p:cNvSpPr/>
          <p:nvPr/>
        </p:nvSpPr>
        <p:spPr>
          <a:xfrm>
            <a:off x="5747245" y="372936"/>
            <a:ext cx="2983510" cy="461665"/>
          </a:xfrm>
          <a:prstGeom prst="rect">
            <a:avLst/>
          </a:prstGeom>
          <a:noFill/>
        </p:spPr>
        <p:txBody>
          <a:bodyPr wrap="none" lIns="91440" tIns="45720" rIns="91440" bIns="45720">
            <a:spAutoFit/>
          </a:bodyPr>
          <a:lstStyle/>
          <a:p>
            <a:pPr algn="ctr"/>
            <a:r>
              <a:rPr lang="en-US" sz="24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Jati</a:t>
            </a:r>
            <a:r>
              <a:rPr lang="en-US" sz="2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 </a:t>
            </a:r>
            <a:r>
              <a:rPr lang="en-US" sz="24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diri</a:t>
            </a:r>
            <a:r>
              <a:rPr lang="en-US" sz="2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 </a:t>
            </a:r>
            <a:r>
              <a:rPr lang="en-US" sz="24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kolektif</a:t>
            </a:r>
            <a:endParaRPr lang="en-US" sz="2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endParaRPr>
          </a:p>
        </p:txBody>
      </p:sp>
      <p:pic>
        <p:nvPicPr>
          <p:cNvPr id="327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965" y="2329484"/>
            <a:ext cx="2634365" cy="254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569066" y="1813998"/>
            <a:ext cx="2000869" cy="52322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800" b="1" cap="all" spc="0" dirty="0" err="1"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lembaga</a:t>
            </a:r>
            <a:endParaRPr lang="en-US" sz="2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5" name="Rectangle 4"/>
          <p:cNvSpPr/>
          <p:nvPr/>
        </p:nvSpPr>
        <p:spPr>
          <a:xfrm>
            <a:off x="25391" y="312493"/>
            <a:ext cx="3198311" cy="461665"/>
          </a:xfrm>
          <a:prstGeom prst="rect">
            <a:avLst/>
          </a:prstGeom>
        </p:spPr>
        <p:txBody>
          <a:bodyPr wrap="none">
            <a:spAutoFit/>
          </a:bodyPr>
          <a:lstStyle/>
          <a:p>
            <a:pPr algn="ct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KARAKTER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individu</a:t>
            </a:r>
            <a:endParaRPr 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endParaRPr>
          </a:p>
        </p:txBody>
      </p:sp>
      <p:sp>
        <p:nvSpPr>
          <p:cNvPr id="6" name="Rectangle 5"/>
          <p:cNvSpPr/>
          <p:nvPr/>
        </p:nvSpPr>
        <p:spPr>
          <a:xfrm>
            <a:off x="6282236" y="1813998"/>
            <a:ext cx="1741182" cy="523220"/>
          </a:xfrm>
          <a:prstGeom prst="rect">
            <a:avLst/>
          </a:prstGeom>
        </p:spPr>
        <p:txBody>
          <a:bodyPr wrap="none">
            <a:spAutoFit/>
          </a:bodyPr>
          <a:lstStyle/>
          <a:p>
            <a:pPr algn="ctr"/>
            <a:r>
              <a:rPr lang="en-US" sz="2800" b="1" cap="all" dirty="0" err="1"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bangsa</a:t>
            </a:r>
            <a:endParaRPr lang="en-US"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18" name="Picture 6" descr="I:\Photo Para Pendiri UPN\DSC_00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991" y="1222747"/>
            <a:ext cx="197726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I:\Photo Para Pendiri UPN\DSC_000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2816" y="3160575"/>
            <a:ext cx="1472784"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I:\Photo Para Pendiri UPN\DSC_000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2814" y="4977381"/>
            <a:ext cx="1472785" cy="190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9" descr="I:\Photo Para Pendiri UPN\DSC_000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1" y="3176822"/>
            <a:ext cx="14287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0" descr="I:\Photo Para Pendiri UPN\DSC_000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35" y="4964303"/>
            <a:ext cx="1466151" cy="18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16229" y="4648200"/>
            <a:ext cx="2631016" cy="196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 descr="kedamaian.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60942" y="4634671"/>
            <a:ext cx="304924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198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right)">
                                      <p:cBhvr>
                                        <p:cTn id="8" dur="10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20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heel(1)">
                                      <p:cBhvr>
                                        <p:cTn id="18" dur="2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heel(1)">
                                      <p:cBhvr>
                                        <p:cTn id="23" dur="20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heel(1)">
                                      <p:cBhvr>
                                        <p:cTn id="28" dur="20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heel(1)">
                                      <p:cBhvr>
                                        <p:cTn id="33" dur="20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94220"/>
                                        </p:tgtEl>
                                        <p:attrNameLst>
                                          <p:attrName>style.visibility</p:attrName>
                                        </p:attrNameLst>
                                      </p:cBhvr>
                                      <p:to>
                                        <p:strVal val="visible"/>
                                      </p:to>
                                    </p:set>
                                    <p:anim calcmode="lin" valueType="num">
                                      <p:cBhvr additive="base">
                                        <p:cTn id="38" dur="1000"/>
                                        <p:tgtEl>
                                          <p:spTgt spid="94220"/>
                                        </p:tgtEl>
                                        <p:attrNameLst>
                                          <p:attrName>ppt_x</p:attrName>
                                        </p:attrNameLst>
                                      </p:cBhvr>
                                      <p:tavLst>
                                        <p:tav tm="0">
                                          <p:val>
                                            <p:strVal val="#ppt_x-#ppt_w*1.125000"/>
                                          </p:val>
                                        </p:tav>
                                        <p:tav tm="100000">
                                          <p:val>
                                            <p:strVal val="#ppt_x"/>
                                          </p:val>
                                        </p:tav>
                                      </p:tavLst>
                                    </p:anim>
                                    <p:animEffect transition="in" filter="wipe(right)">
                                      <p:cBhvr>
                                        <p:cTn id="39" dur="1000"/>
                                        <p:tgtEl>
                                          <p:spTgt spid="94220"/>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94223"/>
                                        </p:tgtEl>
                                        <p:attrNameLst>
                                          <p:attrName>style.visibility</p:attrName>
                                        </p:attrNameLst>
                                      </p:cBhvr>
                                      <p:to>
                                        <p:strVal val="visible"/>
                                      </p:to>
                                    </p:set>
                                    <p:anim calcmode="lin" valueType="num">
                                      <p:cBhvr additive="base">
                                        <p:cTn id="44" dur="1000"/>
                                        <p:tgtEl>
                                          <p:spTgt spid="94223"/>
                                        </p:tgtEl>
                                        <p:attrNameLst>
                                          <p:attrName>ppt_y</p:attrName>
                                        </p:attrNameLst>
                                      </p:cBhvr>
                                      <p:tavLst>
                                        <p:tav tm="0">
                                          <p:val>
                                            <p:strVal val="#ppt_y-#ppt_h*1.125000"/>
                                          </p:val>
                                        </p:tav>
                                        <p:tav tm="100000">
                                          <p:val>
                                            <p:strVal val="#ppt_y"/>
                                          </p:val>
                                        </p:tav>
                                      </p:tavLst>
                                    </p:anim>
                                    <p:animEffect transition="in" filter="wipe(down)">
                                      <p:cBhvr>
                                        <p:cTn id="45" dur="1000"/>
                                        <p:tgtEl>
                                          <p:spTgt spid="94223"/>
                                        </p:tgtEl>
                                      </p:cBhvr>
                                    </p:animEffect>
                                  </p:childTnLst>
                                </p:cTn>
                              </p:par>
                            </p:childTnLst>
                          </p:cTn>
                        </p:par>
                      </p:childTnLst>
                    </p:cTn>
                  </p:par>
                  <p:par>
                    <p:cTn id="46" fill="hold">
                      <p:stCondLst>
                        <p:cond delay="indefinite"/>
                      </p:stCondLst>
                      <p:childTnLst>
                        <p:par>
                          <p:cTn id="47" fill="hold">
                            <p:stCondLst>
                              <p:cond delay="0"/>
                            </p:stCondLst>
                            <p:childTnLst>
                              <p:par>
                                <p:cTn id="48" presetID="24" presetClass="entr" presetSubtype="0" fill="hold" grpId="0" nodeType="clickEffect" nodePh="1">
                                  <p:stCondLst>
                                    <p:cond delay="0"/>
                                  </p:stCondLst>
                                  <p:endCondLst>
                                    <p:cond evt="begin" delay="0">
                                      <p:tn val="48"/>
                                    </p:cond>
                                  </p:endCondLst>
                                  <p:childTnLst>
                                    <p:set>
                                      <p:cBhvr>
                                        <p:cTn id="49" dur="1" fill="hold">
                                          <p:stCondLst>
                                            <p:cond delay="0"/>
                                          </p:stCondLst>
                                        </p:cTn>
                                        <p:tgtEl>
                                          <p:spTgt spid="94222"/>
                                        </p:tgtEl>
                                        <p:attrNameLst>
                                          <p:attrName>style.visibility</p:attrName>
                                        </p:attrNameLst>
                                      </p:cBhvr>
                                      <p:to>
                                        <p:strVal val="visible"/>
                                      </p:to>
                                    </p:set>
                                    <p:anim to="" calcmode="lin" valueType="num">
                                      <p:cBhvr>
                                        <p:cTn id="50" dur="1" fill="hold"/>
                                        <p:tgtEl>
                                          <p:spTgt spid="94222"/>
                                        </p:tgtEl>
                                        <p:attrNameLst>
                                          <p:attrName/>
                                        </p:attrNameLst>
                                      </p:cBhvr>
                                    </p:anim>
                                  </p:childTnLst>
                                </p:cTn>
                              </p:par>
                            </p:childTnLst>
                          </p:cTn>
                        </p:par>
                      </p:childTnLst>
                    </p:cTn>
                  </p:par>
                  <p:par>
                    <p:cTn id="51" fill="hold">
                      <p:stCondLst>
                        <p:cond delay="indefinite"/>
                      </p:stCondLst>
                      <p:childTnLst>
                        <p:par>
                          <p:cTn id="52" fill="hold">
                            <p:stCondLst>
                              <p:cond delay="0"/>
                            </p:stCondLst>
                            <p:childTnLst>
                              <p:par>
                                <p:cTn id="53" presetID="12" presetClass="entr" presetSubtype="8"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1000"/>
                                        <p:tgtEl>
                                          <p:spTgt spid="2"/>
                                        </p:tgtEl>
                                        <p:attrNameLst>
                                          <p:attrName>ppt_x</p:attrName>
                                        </p:attrNameLst>
                                      </p:cBhvr>
                                      <p:tavLst>
                                        <p:tav tm="0">
                                          <p:val>
                                            <p:strVal val="#ppt_x-#ppt_w*1.125000"/>
                                          </p:val>
                                        </p:tav>
                                        <p:tav tm="100000">
                                          <p:val>
                                            <p:strVal val="#ppt_x"/>
                                          </p:val>
                                        </p:tav>
                                      </p:tavLst>
                                    </p:anim>
                                    <p:animEffect transition="in" filter="wipe(right)">
                                      <p:cBhvr>
                                        <p:cTn id="56" dur="10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heel(1)">
                                      <p:cBhvr>
                                        <p:cTn id="61" dur="2000"/>
                                        <p:tgtEl>
                                          <p:spTgt spid="3"/>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32770"/>
                                        </p:tgtEl>
                                        <p:attrNameLst>
                                          <p:attrName>style.visibility</p:attrName>
                                        </p:attrNameLst>
                                      </p:cBhvr>
                                      <p:to>
                                        <p:strVal val="visible"/>
                                      </p:to>
                                    </p:set>
                                    <p:animEffect transition="in" filter="circle(in)">
                                      <p:cBhvr>
                                        <p:cTn id="66" dur="2000"/>
                                        <p:tgtEl>
                                          <p:spTgt spid="32770"/>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1000" fill="hold"/>
                                        <p:tgtEl>
                                          <p:spTgt spid="23"/>
                                        </p:tgtEl>
                                        <p:attrNameLst>
                                          <p:attrName>ppt_w</p:attrName>
                                        </p:attrNameLst>
                                      </p:cBhvr>
                                      <p:tavLst>
                                        <p:tav tm="0">
                                          <p:val>
                                            <p:fltVal val="0"/>
                                          </p:val>
                                        </p:tav>
                                        <p:tav tm="100000">
                                          <p:val>
                                            <p:strVal val="#ppt_w"/>
                                          </p:val>
                                        </p:tav>
                                      </p:tavLst>
                                    </p:anim>
                                    <p:anim calcmode="lin" valueType="num">
                                      <p:cBhvr>
                                        <p:cTn id="72" dur="1000" fill="hold"/>
                                        <p:tgtEl>
                                          <p:spTgt spid="23"/>
                                        </p:tgtEl>
                                        <p:attrNameLst>
                                          <p:attrName>ppt_h</p:attrName>
                                        </p:attrNameLst>
                                      </p:cBhvr>
                                      <p:tavLst>
                                        <p:tav tm="0">
                                          <p:val>
                                            <p:fltVal val="0"/>
                                          </p:val>
                                        </p:tav>
                                        <p:tav tm="100000">
                                          <p:val>
                                            <p:strVal val="#ppt_h"/>
                                          </p:val>
                                        </p:tav>
                                      </p:tavLst>
                                    </p:anim>
                                    <p:anim calcmode="lin" valueType="num">
                                      <p:cBhvr>
                                        <p:cTn id="73" dur="1000" fill="hold"/>
                                        <p:tgtEl>
                                          <p:spTgt spid="23"/>
                                        </p:tgtEl>
                                        <p:attrNameLst>
                                          <p:attrName>style.rotation</p:attrName>
                                        </p:attrNameLst>
                                      </p:cBhvr>
                                      <p:tavLst>
                                        <p:tav tm="0">
                                          <p:val>
                                            <p:fltVal val="90"/>
                                          </p:val>
                                        </p:tav>
                                        <p:tav tm="100000">
                                          <p:val>
                                            <p:fltVal val="0"/>
                                          </p:val>
                                        </p:tav>
                                      </p:tavLst>
                                    </p:anim>
                                    <p:animEffect transition="in" filter="fade">
                                      <p:cBhvr>
                                        <p:cTn id="74" dur="10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wheel(1)">
                                      <p:cBhvr>
                                        <p:cTn id="79" dur="2000"/>
                                        <p:tgtEl>
                                          <p:spTgt spid="6"/>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nodeType="clickEffect">
                                  <p:stCondLst>
                                    <p:cond delay="0"/>
                                  </p:stCondLst>
                                  <p:childTnLst>
                                    <p:set>
                                      <p:cBhvr>
                                        <p:cTn id="83" dur="1" fill="hold">
                                          <p:stCondLst>
                                            <p:cond delay="0"/>
                                          </p:stCondLst>
                                        </p:cTn>
                                        <p:tgtEl>
                                          <p:spTgt spid="94212"/>
                                        </p:tgtEl>
                                        <p:attrNameLst>
                                          <p:attrName>style.visibility</p:attrName>
                                        </p:attrNameLst>
                                      </p:cBhvr>
                                      <p:to>
                                        <p:strVal val="visible"/>
                                      </p:to>
                                    </p:set>
                                    <p:animEffect transition="in" filter="barn(inVertical)">
                                      <p:cBhvr>
                                        <p:cTn id="84" dur="500"/>
                                        <p:tgtEl>
                                          <p:spTgt spid="94212"/>
                                        </p:tgtEl>
                                      </p:cBhvr>
                                    </p:animEffect>
                                  </p:childTnLst>
                                </p:cTn>
                              </p:par>
                            </p:childTnLst>
                          </p:cTn>
                        </p:par>
                      </p:childTnLst>
                    </p:cTn>
                  </p:par>
                  <p:par>
                    <p:cTn id="85" fill="hold">
                      <p:stCondLst>
                        <p:cond delay="indefinite"/>
                      </p:stCondLst>
                      <p:childTnLst>
                        <p:par>
                          <p:cTn id="86" fill="hold">
                            <p:stCondLst>
                              <p:cond delay="0"/>
                            </p:stCondLst>
                            <p:childTnLst>
                              <p:par>
                                <p:cTn id="87" presetID="20" presetClass="entr" presetSubtype="0" fill="hold"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wedge">
                                      <p:cBhvr>
                                        <p:cTn id="89"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0" grpId="0" animBg="1"/>
      <p:bldP spid="94222" grpId="0" animBg="1"/>
      <p:bldP spid="94223" grpId="0"/>
      <p:bldP spid="2" grpId="0"/>
      <p:bldP spid="3" grpId="0"/>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2316</TotalTime>
  <Words>1847</Words>
  <Application>Microsoft Office PowerPoint</Application>
  <PresentationFormat>On-screen Show (4:3)</PresentationFormat>
  <Paragraphs>408</Paragraphs>
  <Slides>54</Slides>
  <Notes>0</Notes>
  <HiddenSlides>0</HiddenSlides>
  <MMClips>1</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KONDISI SAAT INI</vt:lpstr>
      <vt:lpstr>PowerPoint Presentation</vt:lpstr>
      <vt:lpstr>JATI DIRI</vt:lpstr>
      <vt:lpstr>PowerPoint Presentation</vt:lpstr>
      <vt:lpstr>PowerPoint Presentation</vt:lpstr>
      <vt:lpstr>                                        NILAI ADALAH KUALITAS YANG MELEKAT PADA  HAL IHWAL (kejadian, peristiwa, masalah, dan sebagainya),   PERKARA,  SUBYEK   TERTENTU YANG BERAKIBAT DIPILIH ATAU TIDAKNYA  HAL IHWAL, PERKARA, SUBYEK TERTENTU DALAM KEHIDUPAN MASYARAKAT APABILA NILAI IDAMAN DAPAT TERWUJUD, MAKA AKAN MENIMBULKAN RASA PUAS DIRI PADA MASYARAKAT YANG BERMUARA PADA RASA TENTERAM , NYAMAN , SEJAHTERA DAN BAHAGIA.</vt:lpstr>
      <vt:lpstr> NORMA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PROSES BERBANGSA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SEJARAH TERBENTUKNYA NASION INDONESIA</vt:lpstr>
      <vt:lpstr>NAMA INDONESIA</vt:lpstr>
      <vt:lpstr>PowerPoint Presentation</vt:lpstr>
      <vt:lpstr>PowerPoint Presentation</vt:lpstr>
      <vt:lpstr>KETERKAITAN GLOBALISASI DENGAN JATI DIRI </vt:lpstr>
      <vt:lpstr>APAKAH IDENTITAS NASIONAL?</vt:lpstr>
      <vt:lpstr>HAKIKAT IDENTITAS NASIONAL INDONESIA</vt:lpstr>
      <vt:lpstr>UNSUR-UNSUR IDENTITAS NASIONAL INDONESIA</vt:lpstr>
      <vt:lpstr>PEMBAGIAN UNSUR-UNSUR IDENTITAS NASIONAL</vt:lpstr>
      <vt:lpstr>PowerPoint Presentation</vt:lpstr>
      <vt:lpstr>EMPAT TAHAPAN PEMBANGUNAN KARAKTER SECARA BUTTOM 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Endah</dc:creator>
  <cp:lastModifiedBy>user</cp:lastModifiedBy>
  <cp:revision>162</cp:revision>
  <dcterms:created xsi:type="dcterms:W3CDTF">2012-02-13T03:52:49Z</dcterms:created>
  <dcterms:modified xsi:type="dcterms:W3CDTF">2018-09-19T02:40:37Z</dcterms:modified>
</cp:coreProperties>
</file>